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8" r:id="rId2"/>
    <p:sldId id="261" r:id="rId3"/>
    <p:sldId id="279" r:id="rId4"/>
    <p:sldId id="271" r:id="rId5"/>
    <p:sldId id="272" r:id="rId6"/>
    <p:sldId id="273" r:id="rId7"/>
    <p:sldId id="269" r:id="rId8"/>
    <p:sldId id="277" r:id="rId9"/>
    <p:sldId id="278" r:id="rId10"/>
    <p:sldId id="281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.lin\Dropbox\VENDYS%20Research\registrygraphs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lex.lin\Dropbox\VENDYS%20Research\results\compile06092015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ropbox\registrygraphs0805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\registrygraphs0805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.lin\Dropbox\VENDYS%20Research\registrygraphs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Distribution</a:t>
            </a:r>
            <a:r>
              <a:rPr lang="en-US" sz="2400" baseline="0" dirty="0" smtClean="0"/>
              <a:t> of VRI</a:t>
            </a:r>
            <a:endParaRPr lang="en-US" sz="2400" dirty="0"/>
          </a:p>
        </c:rich>
      </c:tx>
      <c:layout>
        <c:manualLayout>
          <c:xMode val="edge"/>
          <c:yMode val="edge"/>
          <c:x val="0.35758787324374253"/>
          <c:y val="0"/>
        </c:manualLayout>
      </c:layout>
    </c:title>
    <c:plotArea>
      <c:layout>
        <c:manualLayout>
          <c:layoutTarget val="inner"/>
          <c:xMode val="edge"/>
          <c:yMode val="edge"/>
          <c:x val="0.10152641545984922"/>
          <c:y val="7.5174048556430464E-2"/>
          <c:w val="0.79786074765353732"/>
          <c:h val="0.71062073490813693"/>
        </c:manualLayout>
      </c:layout>
      <c:barChart>
        <c:barDir val="col"/>
        <c:grouping val="clustered"/>
        <c:ser>
          <c:idx val="0"/>
          <c:order val="0"/>
          <c:tx>
            <c:v>Frequency</c:v>
          </c:tx>
          <c:spPr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Sheet1!$F$38:$F$53</c:f>
              <c:strCache>
                <c:ptCount val="16"/>
                <c:pt idx="0">
                  <c:v>&lt; 0.2</c:v>
                </c:pt>
                <c:pt idx="1">
                  <c:v>0.2 to &lt; 0.4</c:v>
                </c:pt>
                <c:pt idx="2">
                  <c:v>0.4 to &lt; 0.6</c:v>
                </c:pt>
                <c:pt idx="3">
                  <c:v>0.6 to &lt; 0.8</c:v>
                </c:pt>
                <c:pt idx="4">
                  <c:v>0.8 to &lt; 1.0</c:v>
                </c:pt>
                <c:pt idx="5">
                  <c:v>1.0 to &lt; 1.2</c:v>
                </c:pt>
                <c:pt idx="6">
                  <c:v>1.2 to &lt; 1.4</c:v>
                </c:pt>
                <c:pt idx="7">
                  <c:v>1.4 to &lt; 1.6</c:v>
                </c:pt>
                <c:pt idx="8">
                  <c:v>1.6 to &lt; 1.8</c:v>
                </c:pt>
                <c:pt idx="9">
                  <c:v>1.8 to &lt; 2.0</c:v>
                </c:pt>
                <c:pt idx="10">
                  <c:v>2.0 to &lt; 2.2</c:v>
                </c:pt>
                <c:pt idx="11">
                  <c:v>2.2 to &lt; 2.4</c:v>
                </c:pt>
                <c:pt idx="12">
                  <c:v>2.4 to &lt; 2.6</c:v>
                </c:pt>
                <c:pt idx="13">
                  <c:v>2.6 to &lt; 2.8</c:v>
                </c:pt>
                <c:pt idx="14">
                  <c:v>2.8 to &lt; 3.0</c:v>
                </c:pt>
                <c:pt idx="15">
                  <c:v>≥ 3.0</c:v>
                </c:pt>
              </c:strCache>
            </c:strRef>
          </c:cat>
          <c:val>
            <c:numRef>
              <c:f>Sheet1!$G$38:$G$53</c:f>
              <c:numCache>
                <c:formatCode>General</c:formatCode>
                <c:ptCount val="16"/>
                <c:pt idx="0">
                  <c:v>110</c:v>
                </c:pt>
                <c:pt idx="1">
                  <c:v>71</c:v>
                </c:pt>
                <c:pt idx="2">
                  <c:v>88</c:v>
                </c:pt>
                <c:pt idx="3">
                  <c:v>175</c:v>
                </c:pt>
                <c:pt idx="4">
                  <c:v>274</c:v>
                </c:pt>
                <c:pt idx="5">
                  <c:v>588</c:v>
                </c:pt>
                <c:pt idx="6">
                  <c:v>826</c:v>
                </c:pt>
                <c:pt idx="7">
                  <c:v>911</c:v>
                </c:pt>
                <c:pt idx="8">
                  <c:v>837</c:v>
                </c:pt>
                <c:pt idx="9">
                  <c:v>655</c:v>
                </c:pt>
                <c:pt idx="10">
                  <c:v>399</c:v>
                </c:pt>
                <c:pt idx="11">
                  <c:v>262</c:v>
                </c:pt>
                <c:pt idx="12">
                  <c:v>137</c:v>
                </c:pt>
                <c:pt idx="13">
                  <c:v>66</c:v>
                </c:pt>
                <c:pt idx="14">
                  <c:v>28</c:v>
                </c:pt>
                <c:pt idx="15">
                  <c:v>25</c:v>
                </c:pt>
              </c:numCache>
            </c:numRef>
          </c:val>
        </c:ser>
        <c:gapWidth val="0"/>
        <c:axId val="68150400"/>
        <c:axId val="68152704"/>
      </c:barChart>
      <c:lineChart>
        <c:grouping val="standard"/>
        <c:ser>
          <c:idx val="1"/>
          <c:order val="1"/>
          <c:tx>
            <c:v>Cumulative %</c:v>
          </c:tx>
          <c:spPr>
            <a:ln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Sheet1!$F$38:$F$53</c:f>
              <c:strCache>
                <c:ptCount val="16"/>
                <c:pt idx="0">
                  <c:v>&lt; 0.2</c:v>
                </c:pt>
                <c:pt idx="1">
                  <c:v>0.2 to &lt; 0.4</c:v>
                </c:pt>
                <c:pt idx="2">
                  <c:v>0.4 to &lt; 0.6</c:v>
                </c:pt>
                <c:pt idx="3">
                  <c:v>0.6 to &lt; 0.8</c:v>
                </c:pt>
                <c:pt idx="4">
                  <c:v>0.8 to &lt; 1.0</c:v>
                </c:pt>
                <c:pt idx="5">
                  <c:v>1.0 to &lt; 1.2</c:v>
                </c:pt>
                <c:pt idx="6">
                  <c:v>1.2 to &lt; 1.4</c:v>
                </c:pt>
                <c:pt idx="7">
                  <c:v>1.4 to &lt; 1.6</c:v>
                </c:pt>
                <c:pt idx="8">
                  <c:v>1.6 to &lt; 1.8</c:v>
                </c:pt>
                <c:pt idx="9">
                  <c:v>1.8 to &lt; 2.0</c:v>
                </c:pt>
                <c:pt idx="10">
                  <c:v>2.0 to &lt; 2.2</c:v>
                </c:pt>
                <c:pt idx="11">
                  <c:v>2.2 to &lt; 2.4</c:v>
                </c:pt>
                <c:pt idx="12">
                  <c:v>2.4 to &lt; 2.6</c:v>
                </c:pt>
                <c:pt idx="13">
                  <c:v>2.6 to &lt; 2.8</c:v>
                </c:pt>
                <c:pt idx="14">
                  <c:v>2.8 to &lt; 3.0</c:v>
                </c:pt>
                <c:pt idx="15">
                  <c:v>≥ 3.0</c:v>
                </c:pt>
              </c:strCache>
            </c:strRef>
          </c:cat>
          <c:val>
            <c:numRef>
              <c:f>Sheet1!$H$38:$H$53</c:f>
              <c:numCache>
                <c:formatCode>0.00%</c:formatCode>
                <c:ptCount val="16"/>
                <c:pt idx="0">
                  <c:v>2.0176082171680116E-2</c:v>
                </c:pt>
                <c:pt idx="1">
                  <c:v>3.3198826118855468E-2</c:v>
                </c:pt>
                <c:pt idx="2">
                  <c:v>4.9339691856199651E-2</c:v>
                </c:pt>
                <c:pt idx="3">
                  <c:v>8.1438004402054287E-2</c:v>
                </c:pt>
                <c:pt idx="4">
                  <c:v>0.13169479090242125</c:v>
                </c:pt>
                <c:pt idx="5">
                  <c:v>0.2395451210564932</c:v>
                </c:pt>
                <c:pt idx="6">
                  <c:v>0.39104915627292736</c:v>
                </c:pt>
                <c:pt idx="7">
                  <c:v>0.55814380044020562</c:v>
                </c:pt>
                <c:pt idx="8">
                  <c:v>0.71166544387380815</c:v>
                </c:pt>
                <c:pt idx="9">
                  <c:v>0.83180484225972173</c:v>
                </c:pt>
                <c:pt idx="10">
                  <c:v>0.90498899486426965</c:v>
                </c:pt>
                <c:pt idx="11">
                  <c:v>0.95304475421863566</c:v>
                </c:pt>
                <c:pt idx="12">
                  <c:v>0.97817314746881878</c:v>
                </c:pt>
                <c:pt idx="13">
                  <c:v>0.99027879677182651</c:v>
                </c:pt>
                <c:pt idx="14">
                  <c:v>0.9954145267791632</c:v>
                </c:pt>
                <c:pt idx="15">
                  <c:v>1</c:v>
                </c:pt>
              </c:numCache>
            </c:numRef>
          </c:val>
        </c:ser>
        <c:marker val="1"/>
        <c:axId val="68238720"/>
        <c:axId val="68236800"/>
      </c:lineChart>
      <c:catAx>
        <c:axId val="681504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Vascular Reactivity Index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38577396346817461"/>
              <c:y val="0.93655769294660951"/>
            </c:manualLayout>
          </c:layout>
        </c:title>
        <c:numFmt formatCode="General" sourceLinked="0"/>
        <c:tickLblPos val="nextTo"/>
        <c:txPr>
          <a:bodyPr rot="-5400000"/>
          <a:lstStyle/>
          <a:p>
            <a:pPr>
              <a:defRPr sz="1200" b="1"/>
            </a:pPr>
            <a:endParaRPr lang="en-US"/>
          </a:p>
        </c:txPr>
        <c:crossAx val="68152704"/>
        <c:crosses val="autoZero"/>
        <c:auto val="1"/>
        <c:lblAlgn val="ctr"/>
        <c:lblOffset val="100"/>
      </c:catAx>
      <c:valAx>
        <c:axId val="6815270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Frequency (n)</a:t>
                </a:r>
                <a:endParaRPr lang="en-US" sz="1600" dirty="0"/>
              </a:p>
            </c:rich>
          </c:tx>
          <c:layout/>
        </c:title>
        <c:numFmt formatCode="General" sourceLinked="1"/>
        <c:tickLblPos val="nextTo"/>
        <c:spPr>
          <a:ln w="25400">
            <a:solidFill>
              <a:prstClr val="black"/>
            </a:solidFill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68150400"/>
        <c:crosses val="autoZero"/>
        <c:crossBetween val="between"/>
      </c:valAx>
      <c:valAx>
        <c:axId val="68236800"/>
        <c:scaling>
          <c:orientation val="minMax"/>
          <c:max val="1"/>
        </c:scaling>
        <c:axPos val="r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Cumulative %</a:t>
                </a:r>
                <a:endParaRPr lang="en-US" sz="1600" dirty="0"/>
              </a:p>
            </c:rich>
          </c:tx>
          <c:layout/>
        </c:title>
        <c:numFmt formatCode="0%" sourceLinked="0"/>
        <c:tickLblPos val="nextTo"/>
        <c:spPr>
          <a:ln w="25400">
            <a:solidFill>
              <a:prstClr val="black"/>
            </a:solidFill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68238720"/>
        <c:crosses val="max"/>
        <c:crossBetween val="between"/>
      </c:valAx>
      <c:catAx>
        <c:axId val="68238720"/>
        <c:scaling>
          <c:orientation val="minMax"/>
        </c:scaling>
        <c:delete val="1"/>
        <c:axPos val="b"/>
        <c:numFmt formatCode="General" sourceLinked="1"/>
        <c:tickLblPos val="none"/>
        <c:crossAx val="68236800"/>
        <c:crosses val="autoZero"/>
        <c:auto val="1"/>
        <c:lblAlgn val="ctr"/>
        <c:lblOffset val="100"/>
      </c:cat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9.2637677047125819E-2"/>
          <c:y val="5.1127203995723493E-2"/>
          <c:w val="0.87726218344328588"/>
          <c:h val="0.79010706740925651"/>
        </c:manualLayout>
      </c:layout>
      <c:barChart>
        <c:barDir val="col"/>
        <c:grouping val="clustered"/>
        <c:ser>
          <c:idx val="1"/>
          <c:order val="1"/>
          <c:spPr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aTR!$N$2:$N$4</c:f>
              <c:strCache>
                <c:ptCount val="3"/>
                <c:pt idx="0">
                  <c:v>0 to &lt; 1
Poor</c:v>
                </c:pt>
                <c:pt idx="1">
                  <c:v>1 to &lt; 2
Intermediate</c:v>
                </c:pt>
                <c:pt idx="2">
                  <c:v>&gt;= 2
Good</c:v>
                </c:pt>
              </c:strCache>
            </c:strRef>
          </c:cat>
          <c:val>
            <c:numRef>
              <c:f>aTR!$R$2:$R$4</c:f>
              <c:numCache>
                <c:formatCode>General</c:formatCode>
                <c:ptCount val="3"/>
                <c:pt idx="0">
                  <c:v>14.226633581472292</c:v>
                </c:pt>
                <c:pt idx="1">
                  <c:v>65.301902398676589</c:v>
                </c:pt>
                <c:pt idx="2">
                  <c:v>20.47146401985113</c:v>
                </c:pt>
              </c:numCache>
            </c:numRef>
          </c:val>
        </c:ser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aTR!$N$2:$N$4</c:f>
              <c:strCache>
                <c:ptCount val="3"/>
                <c:pt idx="0">
                  <c:v>0 to &lt; 1
Poor</c:v>
                </c:pt>
                <c:pt idx="1">
                  <c:v>1 to &lt; 2
Intermediate</c:v>
                </c:pt>
                <c:pt idx="2">
                  <c:v>&gt;= 2
Good</c:v>
                </c:pt>
              </c:strCache>
            </c:strRef>
          </c:cat>
          <c:val>
            <c:numRef>
              <c:f>aTR!$Q$2:$Q$4</c:f>
              <c:numCache>
                <c:formatCode>General</c:formatCode>
                <c:ptCount val="3"/>
                <c:pt idx="0">
                  <c:v>12.213467048710601</c:v>
                </c:pt>
                <c:pt idx="1">
                  <c:v>74.498567335243564</c:v>
                </c:pt>
                <c:pt idx="2">
                  <c:v>13.287965616045847</c:v>
                </c:pt>
              </c:numCache>
            </c:numRef>
          </c:val>
        </c:ser>
        <c:gapWidth val="97"/>
        <c:overlap val="-1"/>
        <c:axId val="68262528"/>
        <c:axId val="68276992"/>
      </c:barChart>
      <c:catAx>
        <c:axId val="682625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Vascular</a:t>
                </a:r>
                <a:r>
                  <a:rPr lang="en-US" sz="1600" baseline="0"/>
                  <a:t> Reactivity Index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0.40634919787536117"/>
              <c:y val="0.93849817553293646"/>
            </c:manualLayout>
          </c:layout>
        </c:title>
        <c:numFmt formatCode="General" sourceLinked="0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68276992"/>
        <c:crosses val="autoZero"/>
        <c:auto val="1"/>
        <c:lblAlgn val="ctr"/>
        <c:lblOffset val="100"/>
      </c:catAx>
      <c:valAx>
        <c:axId val="6827699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% </a:t>
                </a:r>
                <a:r>
                  <a:rPr lang="en-US" sz="1600" dirty="0" smtClean="0"/>
                  <a:t>of Tests</a:t>
                </a:r>
                <a:endParaRPr lang="en-US" sz="1600" dirty="0"/>
              </a:p>
            </c:rich>
          </c:tx>
          <c:layout/>
        </c:title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68262528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VRI vs. Age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5435531496063028E-2"/>
          <c:y val="9.7825843415914507E-2"/>
          <c:w val="0.87772051931008732"/>
          <c:h val="0.76434175148838224"/>
        </c:manualLayout>
      </c:layout>
      <c:scatterChart>
        <c:scatterStyle val="lineMarker"/>
        <c:ser>
          <c:idx val="0"/>
          <c:order val="0"/>
          <c:tx>
            <c:strRef>
              <c:f>'VRI (2)'!$A$1</c:f>
              <c:strCache>
                <c:ptCount val="1"/>
                <c:pt idx="0">
                  <c:v>VRI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3"/>
            <c:spPr>
              <a:solidFill>
                <a:prstClr val="black"/>
              </a:solidFill>
              <a:ln>
                <a:noFill/>
              </a:ln>
            </c:spPr>
          </c:marker>
          <c:trendline>
            <c:spPr>
              <a:ln w="25400"/>
            </c:spPr>
            <c:trendlineType val="linear"/>
          </c:trendline>
          <c:xVal>
            <c:numRef>
              <c:f>'VRI (2)'!$B$2:$B$3626</c:f>
              <c:numCache>
                <c:formatCode>General</c:formatCode>
                <c:ptCount val="3625"/>
                <c:pt idx="0">
                  <c:v>55</c:v>
                </c:pt>
                <c:pt idx="1">
                  <c:v>61</c:v>
                </c:pt>
                <c:pt idx="2">
                  <c:v>76</c:v>
                </c:pt>
                <c:pt idx="3">
                  <c:v>74</c:v>
                </c:pt>
                <c:pt idx="4">
                  <c:v>49</c:v>
                </c:pt>
                <c:pt idx="5">
                  <c:v>69</c:v>
                </c:pt>
                <c:pt idx="6">
                  <c:v>80</c:v>
                </c:pt>
                <c:pt idx="7">
                  <c:v>66</c:v>
                </c:pt>
                <c:pt idx="8">
                  <c:v>67</c:v>
                </c:pt>
                <c:pt idx="9">
                  <c:v>71</c:v>
                </c:pt>
                <c:pt idx="10">
                  <c:v>48</c:v>
                </c:pt>
                <c:pt idx="11">
                  <c:v>86</c:v>
                </c:pt>
                <c:pt idx="12">
                  <c:v>88</c:v>
                </c:pt>
                <c:pt idx="13">
                  <c:v>83</c:v>
                </c:pt>
                <c:pt idx="14">
                  <c:v>46</c:v>
                </c:pt>
                <c:pt idx="15">
                  <c:v>50</c:v>
                </c:pt>
                <c:pt idx="16">
                  <c:v>49</c:v>
                </c:pt>
                <c:pt idx="17">
                  <c:v>71</c:v>
                </c:pt>
                <c:pt idx="18">
                  <c:v>65</c:v>
                </c:pt>
                <c:pt idx="19">
                  <c:v>62</c:v>
                </c:pt>
                <c:pt idx="20">
                  <c:v>57</c:v>
                </c:pt>
                <c:pt idx="21">
                  <c:v>53</c:v>
                </c:pt>
                <c:pt idx="22">
                  <c:v>72</c:v>
                </c:pt>
                <c:pt idx="23">
                  <c:v>68</c:v>
                </c:pt>
                <c:pt idx="24">
                  <c:v>63</c:v>
                </c:pt>
                <c:pt idx="25">
                  <c:v>59</c:v>
                </c:pt>
                <c:pt idx="26">
                  <c:v>81</c:v>
                </c:pt>
                <c:pt idx="27">
                  <c:v>64</c:v>
                </c:pt>
                <c:pt idx="28">
                  <c:v>75</c:v>
                </c:pt>
                <c:pt idx="29">
                  <c:v>78</c:v>
                </c:pt>
                <c:pt idx="30">
                  <c:v>57</c:v>
                </c:pt>
                <c:pt idx="31">
                  <c:v>69</c:v>
                </c:pt>
                <c:pt idx="32">
                  <c:v>54</c:v>
                </c:pt>
                <c:pt idx="33">
                  <c:v>75</c:v>
                </c:pt>
                <c:pt idx="34">
                  <c:v>71</c:v>
                </c:pt>
                <c:pt idx="35">
                  <c:v>54</c:v>
                </c:pt>
                <c:pt idx="36">
                  <c:v>79</c:v>
                </c:pt>
                <c:pt idx="37">
                  <c:v>65</c:v>
                </c:pt>
                <c:pt idx="38">
                  <c:v>75</c:v>
                </c:pt>
                <c:pt idx="39">
                  <c:v>78</c:v>
                </c:pt>
                <c:pt idx="40">
                  <c:v>81</c:v>
                </c:pt>
                <c:pt idx="41">
                  <c:v>68</c:v>
                </c:pt>
                <c:pt idx="42">
                  <c:v>78</c:v>
                </c:pt>
                <c:pt idx="43">
                  <c:v>70</c:v>
                </c:pt>
                <c:pt idx="44">
                  <c:v>77</c:v>
                </c:pt>
                <c:pt idx="45">
                  <c:v>65</c:v>
                </c:pt>
                <c:pt idx="46">
                  <c:v>90</c:v>
                </c:pt>
                <c:pt idx="47">
                  <c:v>80</c:v>
                </c:pt>
                <c:pt idx="48">
                  <c:v>65</c:v>
                </c:pt>
                <c:pt idx="49">
                  <c:v>66</c:v>
                </c:pt>
                <c:pt idx="50">
                  <c:v>80</c:v>
                </c:pt>
                <c:pt idx="51">
                  <c:v>53</c:v>
                </c:pt>
                <c:pt idx="52">
                  <c:v>66</c:v>
                </c:pt>
                <c:pt idx="53">
                  <c:v>76</c:v>
                </c:pt>
                <c:pt idx="54">
                  <c:v>62</c:v>
                </c:pt>
                <c:pt idx="55">
                  <c:v>79</c:v>
                </c:pt>
                <c:pt idx="56">
                  <c:v>85</c:v>
                </c:pt>
                <c:pt idx="57">
                  <c:v>66</c:v>
                </c:pt>
                <c:pt idx="58">
                  <c:v>62</c:v>
                </c:pt>
                <c:pt idx="59">
                  <c:v>78</c:v>
                </c:pt>
                <c:pt idx="60">
                  <c:v>54</c:v>
                </c:pt>
                <c:pt idx="61">
                  <c:v>68</c:v>
                </c:pt>
                <c:pt idx="62">
                  <c:v>73</c:v>
                </c:pt>
                <c:pt idx="63">
                  <c:v>61</c:v>
                </c:pt>
                <c:pt idx="64">
                  <c:v>69</c:v>
                </c:pt>
                <c:pt idx="65">
                  <c:v>67</c:v>
                </c:pt>
                <c:pt idx="66">
                  <c:v>66</c:v>
                </c:pt>
                <c:pt idx="67">
                  <c:v>83</c:v>
                </c:pt>
                <c:pt idx="68">
                  <c:v>66</c:v>
                </c:pt>
                <c:pt idx="69">
                  <c:v>65</c:v>
                </c:pt>
                <c:pt idx="70">
                  <c:v>61</c:v>
                </c:pt>
                <c:pt idx="71">
                  <c:v>75</c:v>
                </c:pt>
                <c:pt idx="72">
                  <c:v>57</c:v>
                </c:pt>
                <c:pt idx="73">
                  <c:v>81</c:v>
                </c:pt>
                <c:pt idx="74">
                  <c:v>85</c:v>
                </c:pt>
                <c:pt idx="75">
                  <c:v>72</c:v>
                </c:pt>
                <c:pt idx="76">
                  <c:v>63</c:v>
                </c:pt>
                <c:pt idx="77">
                  <c:v>78</c:v>
                </c:pt>
                <c:pt idx="78">
                  <c:v>54</c:v>
                </c:pt>
                <c:pt idx="79">
                  <c:v>67</c:v>
                </c:pt>
                <c:pt idx="80">
                  <c:v>57</c:v>
                </c:pt>
                <c:pt idx="81">
                  <c:v>60</c:v>
                </c:pt>
                <c:pt idx="82">
                  <c:v>73</c:v>
                </c:pt>
                <c:pt idx="83">
                  <c:v>59</c:v>
                </c:pt>
                <c:pt idx="84">
                  <c:v>47</c:v>
                </c:pt>
                <c:pt idx="85">
                  <c:v>85</c:v>
                </c:pt>
                <c:pt idx="86">
                  <c:v>66</c:v>
                </c:pt>
                <c:pt idx="87">
                  <c:v>68</c:v>
                </c:pt>
                <c:pt idx="88">
                  <c:v>58</c:v>
                </c:pt>
                <c:pt idx="89">
                  <c:v>70</c:v>
                </c:pt>
                <c:pt idx="90">
                  <c:v>74</c:v>
                </c:pt>
                <c:pt idx="91">
                  <c:v>58</c:v>
                </c:pt>
                <c:pt idx="92">
                  <c:v>72</c:v>
                </c:pt>
                <c:pt idx="93">
                  <c:v>62</c:v>
                </c:pt>
                <c:pt idx="94">
                  <c:v>83</c:v>
                </c:pt>
                <c:pt idx="95">
                  <c:v>68</c:v>
                </c:pt>
                <c:pt idx="96">
                  <c:v>98</c:v>
                </c:pt>
                <c:pt idx="97">
                  <c:v>75</c:v>
                </c:pt>
                <c:pt idx="98">
                  <c:v>74</c:v>
                </c:pt>
                <c:pt idx="99">
                  <c:v>57</c:v>
                </c:pt>
                <c:pt idx="100">
                  <c:v>72</c:v>
                </c:pt>
                <c:pt idx="101">
                  <c:v>61</c:v>
                </c:pt>
                <c:pt idx="102">
                  <c:v>64</c:v>
                </c:pt>
                <c:pt idx="103">
                  <c:v>61</c:v>
                </c:pt>
                <c:pt idx="104">
                  <c:v>61</c:v>
                </c:pt>
                <c:pt idx="105">
                  <c:v>76</c:v>
                </c:pt>
                <c:pt idx="106">
                  <c:v>48</c:v>
                </c:pt>
                <c:pt idx="107">
                  <c:v>53</c:v>
                </c:pt>
                <c:pt idx="108">
                  <c:v>64</c:v>
                </c:pt>
                <c:pt idx="109">
                  <c:v>76</c:v>
                </c:pt>
                <c:pt idx="110">
                  <c:v>72</c:v>
                </c:pt>
                <c:pt idx="111">
                  <c:v>66</c:v>
                </c:pt>
                <c:pt idx="112">
                  <c:v>60</c:v>
                </c:pt>
                <c:pt idx="113">
                  <c:v>65</c:v>
                </c:pt>
                <c:pt idx="114">
                  <c:v>84</c:v>
                </c:pt>
                <c:pt idx="115">
                  <c:v>63</c:v>
                </c:pt>
                <c:pt idx="116">
                  <c:v>64</c:v>
                </c:pt>
                <c:pt idx="117">
                  <c:v>67</c:v>
                </c:pt>
                <c:pt idx="118">
                  <c:v>61</c:v>
                </c:pt>
                <c:pt idx="119">
                  <c:v>78</c:v>
                </c:pt>
                <c:pt idx="120">
                  <c:v>60</c:v>
                </c:pt>
                <c:pt idx="121">
                  <c:v>59</c:v>
                </c:pt>
                <c:pt idx="122">
                  <c:v>42</c:v>
                </c:pt>
                <c:pt idx="123">
                  <c:v>76</c:v>
                </c:pt>
                <c:pt idx="124">
                  <c:v>70</c:v>
                </c:pt>
                <c:pt idx="125">
                  <c:v>55</c:v>
                </c:pt>
                <c:pt idx="126">
                  <c:v>75</c:v>
                </c:pt>
                <c:pt idx="127">
                  <c:v>69</c:v>
                </c:pt>
                <c:pt idx="128">
                  <c:v>56</c:v>
                </c:pt>
                <c:pt idx="129">
                  <c:v>78</c:v>
                </c:pt>
                <c:pt idx="130">
                  <c:v>61</c:v>
                </c:pt>
                <c:pt idx="131">
                  <c:v>67</c:v>
                </c:pt>
                <c:pt idx="132">
                  <c:v>61</c:v>
                </c:pt>
                <c:pt idx="133">
                  <c:v>75</c:v>
                </c:pt>
                <c:pt idx="134">
                  <c:v>79</c:v>
                </c:pt>
                <c:pt idx="135">
                  <c:v>50</c:v>
                </c:pt>
                <c:pt idx="136">
                  <c:v>67</c:v>
                </c:pt>
                <c:pt idx="137">
                  <c:v>65</c:v>
                </c:pt>
                <c:pt idx="138">
                  <c:v>71</c:v>
                </c:pt>
                <c:pt idx="139">
                  <c:v>55</c:v>
                </c:pt>
                <c:pt idx="140">
                  <c:v>54</c:v>
                </c:pt>
                <c:pt idx="141">
                  <c:v>73</c:v>
                </c:pt>
                <c:pt idx="142">
                  <c:v>71</c:v>
                </c:pt>
                <c:pt idx="143">
                  <c:v>61</c:v>
                </c:pt>
                <c:pt idx="144">
                  <c:v>67</c:v>
                </c:pt>
                <c:pt idx="145">
                  <c:v>82</c:v>
                </c:pt>
                <c:pt idx="146">
                  <c:v>65</c:v>
                </c:pt>
                <c:pt idx="147">
                  <c:v>78</c:v>
                </c:pt>
                <c:pt idx="148">
                  <c:v>59</c:v>
                </c:pt>
                <c:pt idx="149">
                  <c:v>83</c:v>
                </c:pt>
                <c:pt idx="150">
                  <c:v>70</c:v>
                </c:pt>
                <c:pt idx="151">
                  <c:v>67</c:v>
                </c:pt>
                <c:pt idx="152">
                  <c:v>76</c:v>
                </c:pt>
                <c:pt idx="153">
                  <c:v>65</c:v>
                </c:pt>
                <c:pt idx="154">
                  <c:v>60</c:v>
                </c:pt>
                <c:pt idx="155">
                  <c:v>81</c:v>
                </c:pt>
                <c:pt idx="156">
                  <c:v>72</c:v>
                </c:pt>
                <c:pt idx="157">
                  <c:v>61</c:v>
                </c:pt>
                <c:pt idx="158">
                  <c:v>65</c:v>
                </c:pt>
                <c:pt idx="159">
                  <c:v>57</c:v>
                </c:pt>
                <c:pt idx="160">
                  <c:v>52</c:v>
                </c:pt>
                <c:pt idx="161">
                  <c:v>69</c:v>
                </c:pt>
                <c:pt idx="162">
                  <c:v>83</c:v>
                </c:pt>
                <c:pt idx="163">
                  <c:v>67</c:v>
                </c:pt>
                <c:pt idx="164">
                  <c:v>59</c:v>
                </c:pt>
                <c:pt idx="165">
                  <c:v>53</c:v>
                </c:pt>
                <c:pt idx="166">
                  <c:v>83</c:v>
                </c:pt>
                <c:pt idx="167">
                  <c:v>57</c:v>
                </c:pt>
                <c:pt idx="168">
                  <c:v>69</c:v>
                </c:pt>
                <c:pt idx="169">
                  <c:v>73</c:v>
                </c:pt>
                <c:pt idx="170">
                  <c:v>48</c:v>
                </c:pt>
                <c:pt idx="171">
                  <c:v>46</c:v>
                </c:pt>
                <c:pt idx="172">
                  <c:v>74</c:v>
                </c:pt>
                <c:pt idx="173">
                  <c:v>63</c:v>
                </c:pt>
                <c:pt idx="174">
                  <c:v>61</c:v>
                </c:pt>
                <c:pt idx="175">
                  <c:v>71</c:v>
                </c:pt>
                <c:pt idx="176">
                  <c:v>52</c:v>
                </c:pt>
                <c:pt idx="177">
                  <c:v>83</c:v>
                </c:pt>
                <c:pt idx="178">
                  <c:v>71</c:v>
                </c:pt>
                <c:pt idx="179">
                  <c:v>86</c:v>
                </c:pt>
                <c:pt idx="180">
                  <c:v>58</c:v>
                </c:pt>
                <c:pt idx="181">
                  <c:v>83</c:v>
                </c:pt>
                <c:pt idx="182">
                  <c:v>72</c:v>
                </c:pt>
                <c:pt idx="183">
                  <c:v>63</c:v>
                </c:pt>
                <c:pt idx="184">
                  <c:v>80</c:v>
                </c:pt>
                <c:pt idx="185">
                  <c:v>69</c:v>
                </c:pt>
                <c:pt idx="186">
                  <c:v>60</c:v>
                </c:pt>
                <c:pt idx="187">
                  <c:v>63</c:v>
                </c:pt>
                <c:pt idx="188">
                  <c:v>71</c:v>
                </c:pt>
                <c:pt idx="189">
                  <c:v>66</c:v>
                </c:pt>
                <c:pt idx="190">
                  <c:v>86</c:v>
                </c:pt>
                <c:pt idx="191">
                  <c:v>69</c:v>
                </c:pt>
                <c:pt idx="192">
                  <c:v>63</c:v>
                </c:pt>
                <c:pt idx="193">
                  <c:v>62</c:v>
                </c:pt>
                <c:pt idx="194">
                  <c:v>64</c:v>
                </c:pt>
                <c:pt idx="195">
                  <c:v>64</c:v>
                </c:pt>
                <c:pt idx="196">
                  <c:v>56</c:v>
                </c:pt>
                <c:pt idx="197">
                  <c:v>86</c:v>
                </c:pt>
                <c:pt idx="198">
                  <c:v>60</c:v>
                </c:pt>
                <c:pt idx="199">
                  <c:v>83</c:v>
                </c:pt>
                <c:pt idx="200">
                  <c:v>37</c:v>
                </c:pt>
                <c:pt idx="201">
                  <c:v>43</c:v>
                </c:pt>
                <c:pt idx="202">
                  <c:v>58</c:v>
                </c:pt>
                <c:pt idx="203">
                  <c:v>66</c:v>
                </c:pt>
                <c:pt idx="204">
                  <c:v>52</c:v>
                </c:pt>
                <c:pt idx="205">
                  <c:v>44</c:v>
                </c:pt>
                <c:pt idx="206">
                  <c:v>63</c:v>
                </c:pt>
                <c:pt idx="207">
                  <c:v>46</c:v>
                </c:pt>
                <c:pt idx="208">
                  <c:v>75</c:v>
                </c:pt>
                <c:pt idx="209">
                  <c:v>53</c:v>
                </c:pt>
                <c:pt idx="210">
                  <c:v>50</c:v>
                </c:pt>
                <c:pt idx="211">
                  <c:v>71</c:v>
                </c:pt>
                <c:pt idx="212">
                  <c:v>49</c:v>
                </c:pt>
                <c:pt idx="213">
                  <c:v>83</c:v>
                </c:pt>
                <c:pt idx="214">
                  <c:v>55</c:v>
                </c:pt>
                <c:pt idx="215">
                  <c:v>71</c:v>
                </c:pt>
                <c:pt idx="216">
                  <c:v>52</c:v>
                </c:pt>
                <c:pt idx="217">
                  <c:v>56</c:v>
                </c:pt>
                <c:pt idx="218">
                  <c:v>50</c:v>
                </c:pt>
                <c:pt idx="219">
                  <c:v>54</c:v>
                </c:pt>
                <c:pt idx="220">
                  <c:v>89</c:v>
                </c:pt>
                <c:pt idx="221">
                  <c:v>75</c:v>
                </c:pt>
                <c:pt idx="222">
                  <c:v>32</c:v>
                </c:pt>
                <c:pt idx="223">
                  <c:v>66</c:v>
                </c:pt>
                <c:pt idx="224">
                  <c:v>46</c:v>
                </c:pt>
                <c:pt idx="225">
                  <c:v>64</c:v>
                </c:pt>
                <c:pt idx="226">
                  <c:v>63</c:v>
                </c:pt>
                <c:pt idx="227">
                  <c:v>69</c:v>
                </c:pt>
                <c:pt idx="228">
                  <c:v>52</c:v>
                </c:pt>
                <c:pt idx="229">
                  <c:v>56</c:v>
                </c:pt>
                <c:pt idx="230">
                  <c:v>76</c:v>
                </c:pt>
                <c:pt idx="231">
                  <c:v>60</c:v>
                </c:pt>
                <c:pt idx="232">
                  <c:v>67</c:v>
                </c:pt>
                <c:pt idx="233">
                  <c:v>58</c:v>
                </c:pt>
                <c:pt idx="234">
                  <c:v>78</c:v>
                </c:pt>
                <c:pt idx="235">
                  <c:v>70</c:v>
                </c:pt>
                <c:pt idx="236">
                  <c:v>64</c:v>
                </c:pt>
                <c:pt idx="237">
                  <c:v>67</c:v>
                </c:pt>
                <c:pt idx="238">
                  <c:v>80</c:v>
                </c:pt>
                <c:pt idx="239">
                  <c:v>76</c:v>
                </c:pt>
                <c:pt idx="240">
                  <c:v>67</c:v>
                </c:pt>
                <c:pt idx="241">
                  <c:v>63</c:v>
                </c:pt>
                <c:pt idx="242">
                  <c:v>60</c:v>
                </c:pt>
                <c:pt idx="243">
                  <c:v>60</c:v>
                </c:pt>
                <c:pt idx="244">
                  <c:v>70</c:v>
                </c:pt>
                <c:pt idx="245">
                  <c:v>73</c:v>
                </c:pt>
                <c:pt idx="246">
                  <c:v>79</c:v>
                </c:pt>
                <c:pt idx="247">
                  <c:v>78</c:v>
                </c:pt>
                <c:pt idx="248">
                  <c:v>50</c:v>
                </c:pt>
                <c:pt idx="249">
                  <c:v>59</c:v>
                </c:pt>
                <c:pt idx="250">
                  <c:v>61</c:v>
                </c:pt>
                <c:pt idx="251">
                  <c:v>55</c:v>
                </c:pt>
                <c:pt idx="252">
                  <c:v>63</c:v>
                </c:pt>
                <c:pt idx="253">
                  <c:v>73</c:v>
                </c:pt>
                <c:pt idx="254">
                  <c:v>47</c:v>
                </c:pt>
                <c:pt idx="255">
                  <c:v>57</c:v>
                </c:pt>
                <c:pt idx="256">
                  <c:v>63</c:v>
                </c:pt>
                <c:pt idx="257">
                  <c:v>55</c:v>
                </c:pt>
                <c:pt idx="258">
                  <c:v>63</c:v>
                </c:pt>
                <c:pt idx="259">
                  <c:v>79</c:v>
                </c:pt>
                <c:pt idx="260">
                  <c:v>73</c:v>
                </c:pt>
                <c:pt idx="261">
                  <c:v>60</c:v>
                </c:pt>
                <c:pt idx="262">
                  <c:v>49</c:v>
                </c:pt>
                <c:pt idx="263">
                  <c:v>57</c:v>
                </c:pt>
                <c:pt idx="264">
                  <c:v>71</c:v>
                </c:pt>
                <c:pt idx="265">
                  <c:v>75</c:v>
                </c:pt>
                <c:pt idx="266">
                  <c:v>56</c:v>
                </c:pt>
                <c:pt idx="267">
                  <c:v>69</c:v>
                </c:pt>
                <c:pt idx="268">
                  <c:v>66</c:v>
                </c:pt>
                <c:pt idx="269">
                  <c:v>72</c:v>
                </c:pt>
                <c:pt idx="270">
                  <c:v>44</c:v>
                </c:pt>
                <c:pt idx="271">
                  <c:v>75</c:v>
                </c:pt>
                <c:pt idx="272">
                  <c:v>66</c:v>
                </c:pt>
                <c:pt idx="273">
                  <c:v>74</c:v>
                </c:pt>
                <c:pt idx="274">
                  <c:v>68</c:v>
                </c:pt>
                <c:pt idx="275">
                  <c:v>42</c:v>
                </c:pt>
                <c:pt idx="276">
                  <c:v>86</c:v>
                </c:pt>
                <c:pt idx="277">
                  <c:v>53</c:v>
                </c:pt>
                <c:pt idx="278">
                  <c:v>65</c:v>
                </c:pt>
                <c:pt idx="279">
                  <c:v>42</c:v>
                </c:pt>
                <c:pt idx="280">
                  <c:v>65</c:v>
                </c:pt>
                <c:pt idx="281">
                  <c:v>71</c:v>
                </c:pt>
                <c:pt idx="282">
                  <c:v>61</c:v>
                </c:pt>
                <c:pt idx="283">
                  <c:v>52</c:v>
                </c:pt>
                <c:pt idx="284">
                  <c:v>84</c:v>
                </c:pt>
                <c:pt idx="285">
                  <c:v>61</c:v>
                </c:pt>
                <c:pt idx="286">
                  <c:v>67</c:v>
                </c:pt>
                <c:pt idx="287">
                  <c:v>65</c:v>
                </c:pt>
                <c:pt idx="288">
                  <c:v>53</c:v>
                </c:pt>
                <c:pt idx="289">
                  <c:v>59</c:v>
                </c:pt>
                <c:pt idx="290">
                  <c:v>78</c:v>
                </c:pt>
                <c:pt idx="291">
                  <c:v>45</c:v>
                </c:pt>
                <c:pt idx="292">
                  <c:v>81</c:v>
                </c:pt>
                <c:pt idx="293">
                  <c:v>64</c:v>
                </c:pt>
                <c:pt idx="294">
                  <c:v>60</c:v>
                </c:pt>
                <c:pt idx="295">
                  <c:v>82</c:v>
                </c:pt>
                <c:pt idx="296">
                  <c:v>55</c:v>
                </c:pt>
                <c:pt idx="297">
                  <c:v>77</c:v>
                </c:pt>
                <c:pt idx="298">
                  <c:v>78</c:v>
                </c:pt>
                <c:pt idx="299">
                  <c:v>79</c:v>
                </c:pt>
                <c:pt idx="300">
                  <c:v>68</c:v>
                </c:pt>
                <c:pt idx="301">
                  <c:v>60</c:v>
                </c:pt>
                <c:pt idx="302">
                  <c:v>80</c:v>
                </c:pt>
                <c:pt idx="303">
                  <c:v>66</c:v>
                </c:pt>
                <c:pt idx="304">
                  <c:v>62</c:v>
                </c:pt>
                <c:pt idx="305">
                  <c:v>69</c:v>
                </c:pt>
                <c:pt idx="306">
                  <c:v>81</c:v>
                </c:pt>
                <c:pt idx="307">
                  <c:v>67</c:v>
                </c:pt>
                <c:pt idx="308">
                  <c:v>77</c:v>
                </c:pt>
                <c:pt idx="309">
                  <c:v>66</c:v>
                </c:pt>
                <c:pt idx="310">
                  <c:v>71</c:v>
                </c:pt>
                <c:pt idx="311">
                  <c:v>87</c:v>
                </c:pt>
                <c:pt idx="312">
                  <c:v>70</c:v>
                </c:pt>
                <c:pt idx="313">
                  <c:v>72</c:v>
                </c:pt>
                <c:pt idx="314">
                  <c:v>80</c:v>
                </c:pt>
                <c:pt idx="315">
                  <c:v>54</c:v>
                </c:pt>
                <c:pt idx="316">
                  <c:v>61</c:v>
                </c:pt>
                <c:pt idx="317">
                  <c:v>77</c:v>
                </c:pt>
                <c:pt idx="318">
                  <c:v>53</c:v>
                </c:pt>
                <c:pt idx="319">
                  <c:v>62</c:v>
                </c:pt>
                <c:pt idx="320">
                  <c:v>67</c:v>
                </c:pt>
                <c:pt idx="321">
                  <c:v>82</c:v>
                </c:pt>
                <c:pt idx="322">
                  <c:v>88</c:v>
                </c:pt>
                <c:pt idx="323">
                  <c:v>76</c:v>
                </c:pt>
                <c:pt idx="324">
                  <c:v>78</c:v>
                </c:pt>
                <c:pt idx="325">
                  <c:v>74</c:v>
                </c:pt>
                <c:pt idx="326">
                  <c:v>53</c:v>
                </c:pt>
                <c:pt idx="327">
                  <c:v>79</c:v>
                </c:pt>
                <c:pt idx="328">
                  <c:v>73</c:v>
                </c:pt>
                <c:pt idx="329">
                  <c:v>55</c:v>
                </c:pt>
                <c:pt idx="330">
                  <c:v>76</c:v>
                </c:pt>
                <c:pt idx="331">
                  <c:v>68</c:v>
                </c:pt>
                <c:pt idx="332">
                  <c:v>54</c:v>
                </c:pt>
                <c:pt idx="333">
                  <c:v>74</c:v>
                </c:pt>
                <c:pt idx="334">
                  <c:v>82</c:v>
                </c:pt>
                <c:pt idx="335">
                  <c:v>68</c:v>
                </c:pt>
                <c:pt idx="336">
                  <c:v>67</c:v>
                </c:pt>
                <c:pt idx="337">
                  <c:v>79</c:v>
                </c:pt>
                <c:pt idx="338">
                  <c:v>68</c:v>
                </c:pt>
                <c:pt idx="339">
                  <c:v>57</c:v>
                </c:pt>
                <c:pt idx="340">
                  <c:v>68</c:v>
                </c:pt>
                <c:pt idx="341">
                  <c:v>76</c:v>
                </c:pt>
                <c:pt idx="342">
                  <c:v>55</c:v>
                </c:pt>
                <c:pt idx="343">
                  <c:v>82</c:v>
                </c:pt>
                <c:pt idx="344">
                  <c:v>54</c:v>
                </c:pt>
                <c:pt idx="345">
                  <c:v>66</c:v>
                </c:pt>
                <c:pt idx="346">
                  <c:v>54</c:v>
                </c:pt>
                <c:pt idx="347">
                  <c:v>43</c:v>
                </c:pt>
                <c:pt idx="348">
                  <c:v>52</c:v>
                </c:pt>
                <c:pt idx="349">
                  <c:v>49</c:v>
                </c:pt>
                <c:pt idx="350">
                  <c:v>44</c:v>
                </c:pt>
                <c:pt idx="351">
                  <c:v>78</c:v>
                </c:pt>
                <c:pt idx="352">
                  <c:v>60</c:v>
                </c:pt>
                <c:pt idx="353">
                  <c:v>71</c:v>
                </c:pt>
                <c:pt idx="354">
                  <c:v>61</c:v>
                </c:pt>
                <c:pt idx="355">
                  <c:v>29</c:v>
                </c:pt>
                <c:pt idx="356">
                  <c:v>79</c:v>
                </c:pt>
                <c:pt idx="357">
                  <c:v>45</c:v>
                </c:pt>
                <c:pt idx="358">
                  <c:v>56</c:v>
                </c:pt>
                <c:pt idx="359">
                  <c:v>46</c:v>
                </c:pt>
                <c:pt idx="360">
                  <c:v>54</c:v>
                </c:pt>
                <c:pt idx="361">
                  <c:v>81</c:v>
                </c:pt>
                <c:pt idx="362">
                  <c:v>61</c:v>
                </c:pt>
                <c:pt idx="363">
                  <c:v>60</c:v>
                </c:pt>
                <c:pt idx="364">
                  <c:v>50</c:v>
                </c:pt>
                <c:pt idx="365">
                  <c:v>27</c:v>
                </c:pt>
                <c:pt idx="366">
                  <c:v>50</c:v>
                </c:pt>
                <c:pt idx="367">
                  <c:v>37</c:v>
                </c:pt>
                <c:pt idx="368">
                  <c:v>71</c:v>
                </c:pt>
                <c:pt idx="369">
                  <c:v>40</c:v>
                </c:pt>
                <c:pt idx="370">
                  <c:v>74</c:v>
                </c:pt>
                <c:pt idx="371">
                  <c:v>34</c:v>
                </c:pt>
                <c:pt idx="372">
                  <c:v>79</c:v>
                </c:pt>
                <c:pt idx="373">
                  <c:v>53</c:v>
                </c:pt>
                <c:pt idx="374">
                  <c:v>68</c:v>
                </c:pt>
                <c:pt idx="375">
                  <c:v>54</c:v>
                </c:pt>
                <c:pt idx="376">
                  <c:v>64</c:v>
                </c:pt>
                <c:pt idx="377">
                  <c:v>60</c:v>
                </c:pt>
                <c:pt idx="378">
                  <c:v>49</c:v>
                </c:pt>
                <c:pt idx="379">
                  <c:v>57</c:v>
                </c:pt>
                <c:pt idx="380">
                  <c:v>66</c:v>
                </c:pt>
                <c:pt idx="381">
                  <c:v>73</c:v>
                </c:pt>
                <c:pt idx="382">
                  <c:v>76</c:v>
                </c:pt>
                <c:pt idx="383">
                  <c:v>66</c:v>
                </c:pt>
                <c:pt idx="384">
                  <c:v>58</c:v>
                </c:pt>
                <c:pt idx="385">
                  <c:v>77</c:v>
                </c:pt>
                <c:pt idx="386">
                  <c:v>77</c:v>
                </c:pt>
                <c:pt idx="387">
                  <c:v>75</c:v>
                </c:pt>
                <c:pt idx="388">
                  <c:v>78</c:v>
                </c:pt>
                <c:pt idx="389">
                  <c:v>47</c:v>
                </c:pt>
                <c:pt idx="390">
                  <c:v>66</c:v>
                </c:pt>
                <c:pt idx="391">
                  <c:v>75</c:v>
                </c:pt>
                <c:pt idx="392">
                  <c:v>54</c:v>
                </c:pt>
                <c:pt idx="393">
                  <c:v>49</c:v>
                </c:pt>
                <c:pt idx="394">
                  <c:v>69</c:v>
                </c:pt>
                <c:pt idx="395">
                  <c:v>68</c:v>
                </c:pt>
                <c:pt idx="396">
                  <c:v>73</c:v>
                </c:pt>
                <c:pt idx="397">
                  <c:v>71</c:v>
                </c:pt>
                <c:pt idx="398">
                  <c:v>36</c:v>
                </c:pt>
                <c:pt idx="399">
                  <c:v>80</c:v>
                </c:pt>
                <c:pt idx="400">
                  <c:v>74</c:v>
                </c:pt>
                <c:pt idx="401">
                  <c:v>66</c:v>
                </c:pt>
                <c:pt idx="402">
                  <c:v>68</c:v>
                </c:pt>
                <c:pt idx="403">
                  <c:v>71</c:v>
                </c:pt>
                <c:pt idx="404">
                  <c:v>60</c:v>
                </c:pt>
                <c:pt idx="405">
                  <c:v>67</c:v>
                </c:pt>
                <c:pt idx="406">
                  <c:v>78</c:v>
                </c:pt>
                <c:pt idx="407">
                  <c:v>65</c:v>
                </c:pt>
                <c:pt idx="408">
                  <c:v>57</c:v>
                </c:pt>
                <c:pt idx="409">
                  <c:v>61</c:v>
                </c:pt>
                <c:pt idx="410">
                  <c:v>78</c:v>
                </c:pt>
                <c:pt idx="411">
                  <c:v>51</c:v>
                </c:pt>
                <c:pt idx="412">
                  <c:v>73</c:v>
                </c:pt>
                <c:pt idx="413">
                  <c:v>58</c:v>
                </c:pt>
                <c:pt idx="414">
                  <c:v>62</c:v>
                </c:pt>
                <c:pt idx="415">
                  <c:v>73</c:v>
                </c:pt>
                <c:pt idx="416">
                  <c:v>54</c:v>
                </c:pt>
                <c:pt idx="417">
                  <c:v>66</c:v>
                </c:pt>
                <c:pt idx="418">
                  <c:v>73</c:v>
                </c:pt>
                <c:pt idx="419">
                  <c:v>65</c:v>
                </c:pt>
                <c:pt idx="420">
                  <c:v>52</c:v>
                </c:pt>
                <c:pt idx="421">
                  <c:v>54</c:v>
                </c:pt>
                <c:pt idx="422">
                  <c:v>70</c:v>
                </c:pt>
                <c:pt idx="423">
                  <c:v>54</c:v>
                </c:pt>
                <c:pt idx="424">
                  <c:v>54</c:v>
                </c:pt>
                <c:pt idx="425">
                  <c:v>59</c:v>
                </c:pt>
                <c:pt idx="426">
                  <c:v>63</c:v>
                </c:pt>
                <c:pt idx="427">
                  <c:v>72</c:v>
                </c:pt>
                <c:pt idx="428">
                  <c:v>76</c:v>
                </c:pt>
                <c:pt idx="429">
                  <c:v>55</c:v>
                </c:pt>
                <c:pt idx="430">
                  <c:v>61</c:v>
                </c:pt>
                <c:pt idx="431">
                  <c:v>53</c:v>
                </c:pt>
                <c:pt idx="432">
                  <c:v>58</c:v>
                </c:pt>
                <c:pt idx="433">
                  <c:v>80</c:v>
                </c:pt>
                <c:pt idx="434">
                  <c:v>65</c:v>
                </c:pt>
                <c:pt idx="435">
                  <c:v>63</c:v>
                </c:pt>
                <c:pt idx="436">
                  <c:v>73</c:v>
                </c:pt>
                <c:pt idx="437">
                  <c:v>66</c:v>
                </c:pt>
                <c:pt idx="438">
                  <c:v>64</c:v>
                </c:pt>
                <c:pt idx="439">
                  <c:v>71</c:v>
                </c:pt>
                <c:pt idx="440">
                  <c:v>56</c:v>
                </c:pt>
                <c:pt idx="441">
                  <c:v>61</c:v>
                </c:pt>
                <c:pt idx="442">
                  <c:v>70</c:v>
                </c:pt>
                <c:pt idx="443">
                  <c:v>51</c:v>
                </c:pt>
                <c:pt idx="444">
                  <c:v>56</c:v>
                </c:pt>
                <c:pt idx="445">
                  <c:v>71</c:v>
                </c:pt>
                <c:pt idx="446">
                  <c:v>64</c:v>
                </c:pt>
                <c:pt idx="447">
                  <c:v>75</c:v>
                </c:pt>
                <c:pt idx="448">
                  <c:v>77</c:v>
                </c:pt>
                <c:pt idx="449">
                  <c:v>65</c:v>
                </c:pt>
                <c:pt idx="450">
                  <c:v>58</c:v>
                </c:pt>
                <c:pt idx="451">
                  <c:v>40</c:v>
                </c:pt>
                <c:pt idx="452">
                  <c:v>53</c:v>
                </c:pt>
                <c:pt idx="453">
                  <c:v>61</c:v>
                </c:pt>
                <c:pt idx="454">
                  <c:v>53</c:v>
                </c:pt>
                <c:pt idx="455">
                  <c:v>66</c:v>
                </c:pt>
                <c:pt idx="456">
                  <c:v>83</c:v>
                </c:pt>
                <c:pt idx="457">
                  <c:v>78</c:v>
                </c:pt>
                <c:pt idx="458">
                  <c:v>55</c:v>
                </c:pt>
                <c:pt idx="459">
                  <c:v>57</c:v>
                </c:pt>
                <c:pt idx="460">
                  <c:v>45</c:v>
                </c:pt>
                <c:pt idx="461">
                  <c:v>68</c:v>
                </c:pt>
                <c:pt idx="462">
                  <c:v>45</c:v>
                </c:pt>
                <c:pt idx="463">
                  <c:v>66</c:v>
                </c:pt>
                <c:pt idx="464">
                  <c:v>69</c:v>
                </c:pt>
                <c:pt idx="465">
                  <c:v>80</c:v>
                </c:pt>
                <c:pt idx="466">
                  <c:v>68</c:v>
                </c:pt>
                <c:pt idx="467">
                  <c:v>68</c:v>
                </c:pt>
                <c:pt idx="468">
                  <c:v>72</c:v>
                </c:pt>
                <c:pt idx="469">
                  <c:v>71</c:v>
                </c:pt>
                <c:pt idx="470">
                  <c:v>60</c:v>
                </c:pt>
                <c:pt idx="471">
                  <c:v>82</c:v>
                </c:pt>
                <c:pt idx="472">
                  <c:v>59</c:v>
                </c:pt>
                <c:pt idx="473">
                  <c:v>75</c:v>
                </c:pt>
                <c:pt idx="474">
                  <c:v>57</c:v>
                </c:pt>
                <c:pt idx="475">
                  <c:v>59</c:v>
                </c:pt>
                <c:pt idx="476">
                  <c:v>62</c:v>
                </c:pt>
                <c:pt idx="477">
                  <c:v>62</c:v>
                </c:pt>
                <c:pt idx="478">
                  <c:v>59</c:v>
                </c:pt>
                <c:pt idx="479">
                  <c:v>55</c:v>
                </c:pt>
                <c:pt idx="480">
                  <c:v>83</c:v>
                </c:pt>
                <c:pt idx="481">
                  <c:v>82</c:v>
                </c:pt>
                <c:pt idx="482">
                  <c:v>55</c:v>
                </c:pt>
                <c:pt idx="483">
                  <c:v>45</c:v>
                </c:pt>
                <c:pt idx="484">
                  <c:v>89</c:v>
                </c:pt>
                <c:pt idx="485">
                  <c:v>51</c:v>
                </c:pt>
                <c:pt idx="486">
                  <c:v>59</c:v>
                </c:pt>
                <c:pt idx="487">
                  <c:v>64</c:v>
                </c:pt>
                <c:pt idx="488">
                  <c:v>85</c:v>
                </c:pt>
                <c:pt idx="489">
                  <c:v>72</c:v>
                </c:pt>
                <c:pt idx="490">
                  <c:v>39</c:v>
                </c:pt>
                <c:pt idx="491">
                  <c:v>67</c:v>
                </c:pt>
                <c:pt idx="492">
                  <c:v>74</c:v>
                </c:pt>
                <c:pt idx="493">
                  <c:v>55</c:v>
                </c:pt>
                <c:pt idx="494">
                  <c:v>78</c:v>
                </c:pt>
                <c:pt idx="495">
                  <c:v>60</c:v>
                </c:pt>
                <c:pt idx="496">
                  <c:v>87</c:v>
                </c:pt>
                <c:pt idx="497">
                  <c:v>76</c:v>
                </c:pt>
                <c:pt idx="498">
                  <c:v>71</c:v>
                </c:pt>
                <c:pt idx="499">
                  <c:v>69</c:v>
                </c:pt>
                <c:pt idx="500">
                  <c:v>47</c:v>
                </c:pt>
                <c:pt idx="501">
                  <c:v>56</c:v>
                </c:pt>
                <c:pt idx="502">
                  <c:v>56</c:v>
                </c:pt>
                <c:pt idx="503">
                  <c:v>65</c:v>
                </c:pt>
                <c:pt idx="504">
                  <c:v>52</c:v>
                </c:pt>
                <c:pt idx="505">
                  <c:v>78</c:v>
                </c:pt>
                <c:pt idx="506">
                  <c:v>63</c:v>
                </c:pt>
                <c:pt idx="507">
                  <c:v>58</c:v>
                </c:pt>
                <c:pt idx="508">
                  <c:v>68</c:v>
                </c:pt>
                <c:pt idx="509">
                  <c:v>36</c:v>
                </c:pt>
                <c:pt idx="510">
                  <c:v>39</c:v>
                </c:pt>
                <c:pt idx="511">
                  <c:v>59</c:v>
                </c:pt>
                <c:pt idx="512">
                  <c:v>67</c:v>
                </c:pt>
                <c:pt idx="513">
                  <c:v>72</c:v>
                </c:pt>
                <c:pt idx="514">
                  <c:v>63</c:v>
                </c:pt>
                <c:pt idx="515">
                  <c:v>50</c:v>
                </c:pt>
                <c:pt idx="516">
                  <c:v>54</c:v>
                </c:pt>
                <c:pt idx="517">
                  <c:v>65</c:v>
                </c:pt>
                <c:pt idx="518">
                  <c:v>65</c:v>
                </c:pt>
                <c:pt idx="519">
                  <c:v>84</c:v>
                </c:pt>
                <c:pt idx="520">
                  <c:v>53</c:v>
                </c:pt>
                <c:pt idx="521">
                  <c:v>26</c:v>
                </c:pt>
                <c:pt idx="522">
                  <c:v>49</c:v>
                </c:pt>
                <c:pt idx="523">
                  <c:v>56</c:v>
                </c:pt>
                <c:pt idx="524">
                  <c:v>55</c:v>
                </c:pt>
                <c:pt idx="525">
                  <c:v>40</c:v>
                </c:pt>
                <c:pt idx="526">
                  <c:v>45</c:v>
                </c:pt>
                <c:pt idx="527">
                  <c:v>39</c:v>
                </c:pt>
                <c:pt idx="528">
                  <c:v>48</c:v>
                </c:pt>
                <c:pt idx="529">
                  <c:v>56</c:v>
                </c:pt>
                <c:pt idx="530">
                  <c:v>78</c:v>
                </c:pt>
                <c:pt idx="531">
                  <c:v>41</c:v>
                </c:pt>
                <c:pt idx="532">
                  <c:v>56</c:v>
                </c:pt>
                <c:pt idx="533">
                  <c:v>28</c:v>
                </c:pt>
                <c:pt idx="534">
                  <c:v>65</c:v>
                </c:pt>
                <c:pt idx="535">
                  <c:v>64</c:v>
                </c:pt>
                <c:pt idx="536">
                  <c:v>70</c:v>
                </c:pt>
                <c:pt idx="537">
                  <c:v>60</c:v>
                </c:pt>
                <c:pt idx="538">
                  <c:v>65</c:v>
                </c:pt>
                <c:pt idx="539">
                  <c:v>74</c:v>
                </c:pt>
                <c:pt idx="540">
                  <c:v>47</c:v>
                </c:pt>
                <c:pt idx="541">
                  <c:v>66</c:v>
                </c:pt>
                <c:pt idx="542">
                  <c:v>63</c:v>
                </c:pt>
                <c:pt idx="543">
                  <c:v>47</c:v>
                </c:pt>
                <c:pt idx="544">
                  <c:v>55</c:v>
                </c:pt>
                <c:pt idx="545">
                  <c:v>51</c:v>
                </c:pt>
                <c:pt idx="546">
                  <c:v>58</c:v>
                </c:pt>
                <c:pt idx="547">
                  <c:v>74</c:v>
                </c:pt>
                <c:pt idx="548">
                  <c:v>63</c:v>
                </c:pt>
                <c:pt idx="549">
                  <c:v>56</c:v>
                </c:pt>
                <c:pt idx="550">
                  <c:v>71</c:v>
                </c:pt>
                <c:pt idx="551">
                  <c:v>41</c:v>
                </c:pt>
                <c:pt idx="552">
                  <c:v>43</c:v>
                </c:pt>
                <c:pt idx="553">
                  <c:v>51</c:v>
                </c:pt>
                <c:pt idx="554">
                  <c:v>54</c:v>
                </c:pt>
                <c:pt idx="555">
                  <c:v>69</c:v>
                </c:pt>
                <c:pt idx="556">
                  <c:v>58</c:v>
                </c:pt>
                <c:pt idx="557">
                  <c:v>53</c:v>
                </c:pt>
                <c:pt idx="558">
                  <c:v>79</c:v>
                </c:pt>
                <c:pt idx="559">
                  <c:v>77</c:v>
                </c:pt>
                <c:pt idx="560">
                  <c:v>71</c:v>
                </c:pt>
                <c:pt idx="561">
                  <c:v>34</c:v>
                </c:pt>
                <c:pt idx="562">
                  <c:v>62</c:v>
                </c:pt>
                <c:pt idx="563">
                  <c:v>56</c:v>
                </c:pt>
                <c:pt idx="564">
                  <c:v>51</c:v>
                </c:pt>
                <c:pt idx="565">
                  <c:v>65</c:v>
                </c:pt>
                <c:pt idx="566">
                  <c:v>81</c:v>
                </c:pt>
                <c:pt idx="567">
                  <c:v>48</c:v>
                </c:pt>
                <c:pt idx="568">
                  <c:v>44</c:v>
                </c:pt>
                <c:pt idx="569">
                  <c:v>55</c:v>
                </c:pt>
                <c:pt idx="570">
                  <c:v>81</c:v>
                </c:pt>
                <c:pt idx="571">
                  <c:v>75</c:v>
                </c:pt>
                <c:pt idx="572">
                  <c:v>47</c:v>
                </c:pt>
                <c:pt idx="573">
                  <c:v>37</c:v>
                </c:pt>
                <c:pt idx="574">
                  <c:v>44</c:v>
                </c:pt>
                <c:pt idx="575">
                  <c:v>63</c:v>
                </c:pt>
                <c:pt idx="576">
                  <c:v>54</c:v>
                </c:pt>
                <c:pt idx="577">
                  <c:v>60</c:v>
                </c:pt>
                <c:pt idx="578">
                  <c:v>57</c:v>
                </c:pt>
                <c:pt idx="579">
                  <c:v>50</c:v>
                </c:pt>
                <c:pt idx="580">
                  <c:v>34</c:v>
                </c:pt>
                <c:pt idx="581">
                  <c:v>61</c:v>
                </c:pt>
                <c:pt idx="582">
                  <c:v>51</c:v>
                </c:pt>
                <c:pt idx="583">
                  <c:v>33</c:v>
                </c:pt>
                <c:pt idx="584">
                  <c:v>55</c:v>
                </c:pt>
                <c:pt idx="585">
                  <c:v>73</c:v>
                </c:pt>
                <c:pt idx="586">
                  <c:v>72</c:v>
                </c:pt>
                <c:pt idx="587">
                  <c:v>57</c:v>
                </c:pt>
                <c:pt idx="588">
                  <c:v>52</c:v>
                </c:pt>
                <c:pt idx="589">
                  <c:v>80</c:v>
                </c:pt>
                <c:pt idx="590">
                  <c:v>89</c:v>
                </c:pt>
                <c:pt idx="591">
                  <c:v>75</c:v>
                </c:pt>
                <c:pt idx="592">
                  <c:v>66</c:v>
                </c:pt>
                <c:pt idx="593">
                  <c:v>82</c:v>
                </c:pt>
                <c:pt idx="594">
                  <c:v>67</c:v>
                </c:pt>
                <c:pt idx="595">
                  <c:v>72</c:v>
                </c:pt>
                <c:pt idx="596">
                  <c:v>53</c:v>
                </c:pt>
                <c:pt idx="597">
                  <c:v>74</c:v>
                </c:pt>
                <c:pt idx="598">
                  <c:v>40</c:v>
                </c:pt>
                <c:pt idx="599">
                  <c:v>61</c:v>
                </c:pt>
                <c:pt idx="600">
                  <c:v>56</c:v>
                </c:pt>
                <c:pt idx="601">
                  <c:v>56</c:v>
                </c:pt>
                <c:pt idx="602">
                  <c:v>85</c:v>
                </c:pt>
                <c:pt idx="603">
                  <c:v>67</c:v>
                </c:pt>
                <c:pt idx="604">
                  <c:v>56</c:v>
                </c:pt>
                <c:pt idx="605">
                  <c:v>49</c:v>
                </c:pt>
                <c:pt idx="606">
                  <c:v>80</c:v>
                </c:pt>
                <c:pt idx="607">
                  <c:v>49</c:v>
                </c:pt>
                <c:pt idx="608">
                  <c:v>61</c:v>
                </c:pt>
                <c:pt idx="609">
                  <c:v>19</c:v>
                </c:pt>
                <c:pt idx="610">
                  <c:v>53</c:v>
                </c:pt>
                <c:pt idx="611">
                  <c:v>35</c:v>
                </c:pt>
                <c:pt idx="612">
                  <c:v>41</c:v>
                </c:pt>
                <c:pt idx="613">
                  <c:v>74</c:v>
                </c:pt>
                <c:pt idx="614">
                  <c:v>42</c:v>
                </c:pt>
                <c:pt idx="615">
                  <c:v>34</c:v>
                </c:pt>
                <c:pt idx="616">
                  <c:v>72</c:v>
                </c:pt>
                <c:pt idx="617">
                  <c:v>54</c:v>
                </c:pt>
                <c:pt idx="618">
                  <c:v>48</c:v>
                </c:pt>
                <c:pt idx="619">
                  <c:v>55</c:v>
                </c:pt>
                <c:pt idx="620">
                  <c:v>58</c:v>
                </c:pt>
                <c:pt idx="621">
                  <c:v>75</c:v>
                </c:pt>
                <c:pt idx="622">
                  <c:v>26</c:v>
                </c:pt>
                <c:pt idx="623">
                  <c:v>38</c:v>
                </c:pt>
                <c:pt idx="624">
                  <c:v>42</c:v>
                </c:pt>
                <c:pt idx="625">
                  <c:v>34</c:v>
                </c:pt>
                <c:pt idx="626">
                  <c:v>49</c:v>
                </c:pt>
                <c:pt idx="627">
                  <c:v>61</c:v>
                </c:pt>
                <c:pt idx="628">
                  <c:v>60</c:v>
                </c:pt>
                <c:pt idx="629">
                  <c:v>48</c:v>
                </c:pt>
                <c:pt idx="630">
                  <c:v>52</c:v>
                </c:pt>
                <c:pt idx="631">
                  <c:v>84</c:v>
                </c:pt>
                <c:pt idx="632">
                  <c:v>47</c:v>
                </c:pt>
                <c:pt idx="633">
                  <c:v>69</c:v>
                </c:pt>
                <c:pt idx="634">
                  <c:v>43</c:v>
                </c:pt>
                <c:pt idx="635">
                  <c:v>43</c:v>
                </c:pt>
                <c:pt idx="636">
                  <c:v>46</c:v>
                </c:pt>
                <c:pt idx="637">
                  <c:v>66</c:v>
                </c:pt>
                <c:pt idx="638">
                  <c:v>64</c:v>
                </c:pt>
                <c:pt idx="639">
                  <c:v>41</c:v>
                </c:pt>
                <c:pt idx="640">
                  <c:v>65</c:v>
                </c:pt>
                <c:pt idx="641">
                  <c:v>47</c:v>
                </c:pt>
                <c:pt idx="642">
                  <c:v>44</c:v>
                </c:pt>
                <c:pt idx="643">
                  <c:v>57</c:v>
                </c:pt>
                <c:pt idx="644">
                  <c:v>63</c:v>
                </c:pt>
                <c:pt idx="645">
                  <c:v>46</c:v>
                </c:pt>
                <c:pt idx="646">
                  <c:v>50</c:v>
                </c:pt>
                <c:pt idx="647">
                  <c:v>22</c:v>
                </c:pt>
                <c:pt idx="648">
                  <c:v>38</c:v>
                </c:pt>
                <c:pt idx="649">
                  <c:v>43</c:v>
                </c:pt>
                <c:pt idx="650">
                  <c:v>53</c:v>
                </c:pt>
                <c:pt idx="651">
                  <c:v>65</c:v>
                </c:pt>
                <c:pt idx="652">
                  <c:v>55</c:v>
                </c:pt>
                <c:pt idx="653">
                  <c:v>79</c:v>
                </c:pt>
                <c:pt idx="654">
                  <c:v>32</c:v>
                </c:pt>
                <c:pt idx="655">
                  <c:v>50</c:v>
                </c:pt>
                <c:pt idx="656">
                  <c:v>55</c:v>
                </c:pt>
                <c:pt idx="657">
                  <c:v>66</c:v>
                </c:pt>
                <c:pt idx="658">
                  <c:v>59</c:v>
                </c:pt>
                <c:pt idx="659">
                  <c:v>56</c:v>
                </c:pt>
                <c:pt idx="660">
                  <c:v>51</c:v>
                </c:pt>
                <c:pt idx="661">
                  <c:v>21</c:v>
                </c:pt>
                <c:pt idx="662">
                  <c:v>28</c:v>
                </c:pt>
                <c:pt idx="663">
                  <c:v>58</c:v>
                </c:pt>
                <c:pt idx="664">
                  <c:v>50</c:v>
                </c:pt>
                <c:pt idx="665">
                  <c:v>54</c:v>
                </c:pt>
                <c:pt idx="666">
                  <c:v>42</c:v>
                </c:pt>
                <c:pt idx="667">
                  <c:v>46</c:v>
                </c:pt>
                <c:pt idx="668">
                  <c:v>58</c:v>
                </c:pt>
                <c:pt idx="669">
                  <c:v>45</c:v>
                </c:pt>
                <c:pt idx="670">
                  <c:v>76</c:v>
                </c:pt>
                <c:pt idx="671">
                  <c:v>57</c:v>
                </c:pt>
                <c:pt idx="672">
                  <c:v>67</c:v>
                </c:pt>
                <c:pt idx="673">
                  <c:v>57</c:v>
                </c:pt>
                <c:pt idx="674">
                  <c:v>32</c:v>
                </c:pt>
                <c:pt idx="675">
                  <c:v>70</c:v>
                </c:pt>
                <c:pt idx="676">
                  <c:v>30</c:v>
                </c:pt>
                <c:pt idx="677">
                  <c:v>25</c:v>
                </c:pt>
                <c:pt idx="678">
                  <c:v>86</c:v>
                </c:pt>
                <c:pt idx="679">
                  <c:v>51</c:v>
                </c:pt>
                <c:pt idx="680">
                  <c:v>50</c:v>
                </c:pt>
                <c:pt idx="681">
                  <c:v>61</c:v>
                </c:pt>
                <c:pt idx="682">
                  <c:v>58</c:v>
                </c:pt>
                <c:pt idx="683">
                  <c:v>65</c:v>
                </c:pt>
                <c:pt idx="684">
                  <c:v>72</c:v>
                </c:pt>
                <c:pt idx="685">
                  <c:v>40</c:v>
                </c:pt>
                <c:pt idx="686">
                  <c:v>52</c:v>
                </c:pt>
                <c:pt idx="687">
                  <c:v>36</c:v>
                </c:pt>
                <c:pt idx="688">
                  <c:v>51</c:v>
                </c:pt>
                <c:pt idx="689">
                  <c:v>52</c:v>
                </c:pt>
                <c:pt idx="690">
                  <c:v>23</c:v>
                </c:pt>
                <c:pt idx="691">
                  <c:v>66</c:v>
                </c:pt>
                <c:pt idx="692">
                  <c:v>60</c:v>
                </c:pt>
                <c:pt idx="693">
                  <c:v>44</c:v>
                </c:pt>
                <c:pt idx="694">
                  <c:v>36</c:v>
                </c:pt>
                <c:pt idx="695">
                  <c:v>63</c:v>
                </c:pt>
                <c:pt idx="696">
                  <c:v>35</c:v>
                </c:pt>
                <c:pt idx="697">
                  <c:v>41</c:v>
                </c:pt>
                <c:pt idx="698">
                  <c:v>62</c:v>
                </c:pt>
                <c:pt idx="699">
                  <c:v>38</c:v>
                </c:pt>
                <c:pt idx="700">
                  <c:v>47</c:v>
                </c:pt>
                <c:pt idx="701">
                  <c:v>52</c:v>
                </c:pt>
                <c:pt idx="702">
                  <c:v>40</c:v>
                </c:pt>
                <c:pt idx="703">
                  <c:v>66</c:v>
                </c:pt>
                <c:pt idx="704">
                  <c:v>58</c:v>
                </c:pt>
                <c:pt idx="705">
                  <c:v>53</c:v>
                </c:pt>
                <c:pt idx="706">
                  <c:v>50</c:v>
                </c:pt>
                <c:pt idx="707">
                  <c:v>44</c:v>
                </c:pt>
                <c:pt idx="708">
                  <c:v>51</c:v>
                </c:pt>
                <c:pt idx="709">
                  <c:v>75</c:v>
                </c:pt>
                <c:pt idx="710">
                  <c:v>66</c:v>
                </c:pt>
                <c:pt idx="711">
                  <c:v>44</c:v>
                </c:pt>
                <c:pt idx="712">
                  <c:v>23</c:v>
                </c:pt>
                <c:pt idx="713">
                  <c:v>49</c:v>
                </c:pt>
                <c:pt idx="714">
                  <c:v>67</c:v>
                </c:pt>
                <c:pt idx="715">
                  <c:v>77</c:v>
                </c:pt>
                <c:pt idx="716">
                  <c:v>72</c:v>
                </c:pt>
                <c:pt idx="717">
                  <c:v>88</c:v>
                </c:pt>
                <c:pt idx="718">
                  <c:v>90</c:v>
                </c:pt>
                <c:pt idx="719">
                  <c:v>81</c:v>
                </c:pt>
                <c:pt idx="720">
                  <c:v>89</c:v>
                </c:pt>
                <c:pt idx="721">
                  <c:v>73</c:v>
                </c:pt>
                <c:pt idx="722">
                  <c:v>48</c:v>
                </c:pt>
                <c:pt idx="723">
                  <c:v>85</c:v>
                </c:pt>
                <c:pt idx="724">
                  <c:v>64</c:v>
                </c:pt>
                <c:pt idx="725">
                  <c:v>81</c:v>
                </c:pt>
                <c:pt idx="726">
                  <c:v>59</c:v>
                </c:pt>
                <c:pt idx="727">
                  <c:v>62</c:v>
                </c:pt>
                <c:pt idx="728">
                  <c:v>80</c:v>
                </c:pt>
                <c:pt idx="729">
                  <c:v>83</c:v>
                </c:pt>
                <c:pt idx="730">
                  <c:v>68</c:v>
                </c:pt>
                <c:pt idx="731">
                  <c:v>65</c:v>
                </c:pt>
                <c:pt idx="732">
                  <c:v>66</c:v>
                </c:pt>
                <c:pt idx="733">
                  <c:v>71</c:v>
                </c:pt>
                <c:pt idx="734">
                  <c:v>70</c:v>
                </c:pt>
                <c:pt idx="735">
                  <c:v>76</c:v>
                </c:pt>
                <c:pt idx="736">
                  <c:v>85</c:v>
                </c:pt>
                <c:pt idx="737">
                  <c:v>72</c:v>
                </c:pt>
                <c:pt idx="738">
                  <c:v>64</c:v>
                </c:pt>
                <c:pt idx="739">
                  <c:v>57</c:v>
                </c:pt>
                <c:pt idx="740">
                  <c:v>89</c:v>
                </c:pt>
                <c:pt idx="741">
                  <c:v>65</c:v>
                </c:pt>
                <c:pt idx="742">
                  <c:v>90</c:v>
                </c:pt>
                <c:pt idx="743">
                  <c:v>83</c:v>
                </c:pt>
                <c:pt idx="744">
                  <c:v>79</c:v>
                </c:pt>
                <c:pt idx="745">
                  <c:v>62</c:v>
                </c:pt>
                <c:pt idx="746">
                  <c:v>90</c:v>
                </c:pt>
                <c:pt idx="747">
                  <c:v>59</c:v>
                </c:pt>
                <c:pt idx="748">
                  <c:v>72</c:v>
                </c:pt>
                <c:pt idx="749">
                  <c:v>53</c:v>
                </c:pt>
                <c:pt idx="750">
                  <c:v>90</c:v>
                </c:pt>
                <c:pt idx="751">
                  <c:v>74</c:v>
                </c:pt>
                <c:pt idx="752">
                  <c:v>51</c:v>
                </c:pt>
                <c:pt idx="753">
                  <c:v>63</c:v>
                </c:pt>
                <c:pt idx="754">
                  <c:v>62</c:v>
                </c:pt>
                <c:pt idx="755">
                  <c:v>76</c:v>
                </c:pt>
                <c:pt idx="756">
                  <c:v>66</c:v>
                </c:pt>
                <c:pt idx="757">
                  <c:v>63</c:v>
                </c:pt>
                <c:pt idx="758">
                  <c:v>73</c:v>
                </c:pt>
                <c:pt idx="759">
                  <c:v>57</c:v>
                </c:pt>
                <c:pt idx="760">
                  <c:v>60</c:v>
                </c:pt>
                <c:pt idx="761">
                  <c:v>72</c:v>
                </c:pt>
                <c:pt idx="762">
                  <c:v>85</c:v>
                </c:pt>
                <c:pt idx="763">
                  <c:v>56</c:v>
                </c:pt>
                <c:pt idx="764">
                  <c:v>85</c:v>
                </c:pt>
                <c:pt idx="765">
                  <c:v>62</c:v>
                </c:pt>
                <c:pt idx="766">
                  <c:v>42</c:v>
                </c:pt>
                <c:pt idx="767">
                  <c:v>67</c:v>
                </c:pt>
                <c:pt idx="768">
                  <c:v>52</c:v>
                </c:pt>
                <c:pt idx="769">
                  <c:v>27</c:v>
                </c:pt>
                <c:pt idx="770">
                  <c:v>42</c:v>
                </c:pt>
                <c:pt idx="771">
                  <c:v>65</c:v>
                </c:pt>
                <c:pt idx="772">
                  <c:v>81</c:v>
                </c:pt>
                <c:pt idx="773">
                  <c:v>83</c:v>
                </c:pt>
                <c:pt idx="774">
                  <c:v>51</c:v>
                </c:pt>
                <c:pt idx="775">
                  <c:v>66</c:v>
                </c:pt>
                <c:pt idx="776">
                  <c:v>78</c:v>
                </c:pt>
                <c:pt idx="777">
                  <c:v>79</c:v>
                </c:pt>
                <c:pt idx="778">
                  <c:v>84</c:v>
                </c:pt>
                <c:pt idx="779">
                  <c:v>85</c:v>
                </c:pt>
                <c:pt idx="780">
                  <c:v>72</c:v>
                </c:pt>
                <c:pt idx="781">
                  <c:v>66</c:v>
                </c:pt>
                <c:pt idx="782">
                  <c:v>76</c:v>
                </c:pt>
                <c:pt idx="783">
                  <c:v>76</c:v>
                </c:pt>
                <c:pt idx="784">
                  <c:v>40</c:v>
                </c:pt>
                <c:pt idx="785">
                  <c:v>66</c:v>
                </c:pt>
                <c:pt idx="786">
                  <c:v>56</c:v>
                </c:pt>
                <c:pt idx="787">
                  <c:v>58</c:v>
                </c:pt>
                <c:pt idx="788">
                  <c:v>61</c:v>
                </c:pt>
                <c:pt idx="789">
                  <c:v>61</c:v>
                </c:pt>
                <c:pt idx="790">
                  <c:v>84</c:v>
                </c:pt>
                <c:pt idx="791">
                  <c:v>64</c:v>
                </c:pt>
                <c:pt idx="792">
                  <c:v>65</c:v>
                </c:pt>
                <c:pt idx="793">
                  <c:v>65</c:v>
                </c:pt>
                <c:pt idx="794">
                  <c:v>63</c:v>
                </c:pt>
                <c:pt idx="795">
                  <c:v>40</c:v>
                </c:pt>
                <c:pt idx="796">
                  <c:v>50</c:v>
                </c:pt>
                <c:pt idx="797">
                  <c:v>62</c:v>
                </c:pt>
                <c:pt idx="798">
                  <c:v>52</c:v>
                </c:pt>
                <c:pt idx="799">
                  <c:v>73</c:v>
                </c:pt>
                <c:pt idx="800">
                  <c:v>82</c:v>
                </c:pt>
                <c:pt idx="801">
                  <c:v>83</c:v>
                </c:pt>
                <c:pt idx="802">
                  <c:v>69</c:v>
                </c:pt>
                <c:pt idx="803">
                  <c:v>85</c:v>
                </c:pt>
                <c:pt idx="804">
                  <c:v>48</c:v>
                </c:pt>
                <c:pt idx="805">
                  <c:v>57</c:v>
                </c:pt>
                <c:pt idx="806">
                  <c:v>84</c:v>
                </c:pt>
                <c:pt idx="807">
                  <c:v>57</c:v>
                </c:pt>
                <c:pt idx="808">
                  <c:v>68</c:v>
                </c:pt>
                <c:pt idx="809">
                  <c:v>69</c:v>
                </c:pt>
                <c:pt idx="810">
                  <c:v>71</c:v>
                </c:pt>
                <c:pt idx="811">
                  <c:v>48</c:v>
                </c:pt>
                <c:pt idx="812">
                  <c:v>71</c:v>
                </c:pt>
                <c:pt idx="813">
                  <c:v>72</c:v>
                </c:pt>
                <c:pt idx="814">
                  <c:v>61</c:v>
                </c:pt>
                <c:pt idx="815">
                  <c:v>80</c:v>
                </c:pt>
                <c:pt idx="816">
                  <c:v>66</c:v>
                </c:pt>
                <c:pt idx="817">
                  <c:v>63</c:v>
                </c:pt>
                <c:pt idx="818">
                  <c:v>64</c:v>
                </c:pt>
                <c:pt idx="819">
                  <c:v>65</c:v>
                </c:pt>
                <c:pt idx="820">
                  <c:v>55</c:v>
                </c:pt>
                <c:pt idx="821">
                  <c:v>53</c:v>
                </c:pt>
                <c:pt idx="822">
                  <c:v>54</c:v>
                </c:pt>
                <c:pt idx="823">
                  <c:v>76</c:v>
                </c:pt>
                <c:pt idx="824">
                  <c:v>70</c:v>
                </c:pt>
                <c:pt idx="825">
                  <c:v>69</c:v>
                </c:pt>
                <c:pt idx="826">
                  <c:v>80</c:v>
                </c:pt>
                <c:pt idx="827">
                  <c:v>81</c:v>
                </c:pt>
                <c:pt idx="828">
                  <c:v>71</c:v>
                </c:pt>
                <c:pt idx="829">
                  <c:v>61</c:v>
                </c:pt>
                <c:pt idx="830">
                  <c:v>75</c:v>
                </c:pt>
                <c:pt idx="831">
                  <c:v>76</c:v>
                </c:pt>
                <c:pt idx="832">
                  <c:v>70</c:v>
                </c:pt>
                <c:pt idx="833">
                  <c:v>45</c:v>
                </c:pt>
                <c:pt idx="834">
                  <c:v>78</c:v>
                </c:pt>
                <c:pt idx="835">
                  <c:v>80</c:v>
                </c:pt>
                <c:pt idx="836">
                  <c:v>80</c:v>
                </c:pt>
                <c:pt idx="837">
                  <c:v>32</c:v>
                </c:pt>
                <c:pt idx="838">
                  <c:v>81</c:v>
                </c:pt>
                <c:pt idx="839">
                  <c:v>65</c:v>
                </c:pt>
                <c:pt idx="840">
                  <c:v>93</c:v>
                </c:pt>
                <c:pt idx="841">
                  <c:v>76</c:v>
                </c:pt>
                <c:pt idx="842">
                  <c:v>91</c:v>
                </c:pt>
                <c:pt idx="843">
                  <c:v>76</c:v>
                </c:pt>
                <c:pt idx="844">
                  <c:v>77</c:v>
                </c:pt>
                <c:pt idx="845">
                  <c:v>57</c:v>
                </c:pt>
                <c:pt idx="846">
                  <c:v>50</c:v>
                </c:pt>
                <c:pt idx="847">
                  <c:v>37</c:v>
                </c:pt>
                <c:pt idx="848">
                  <c:v>62</c:v>
                </c:pt>
                <c:pt idx="849">
                  <c:v>41</c:v>
                </c:pt>
                <c:pt idx="850">
                  <c:v>35</c:v>
                </c:pt>
                <c:pt idx="851">
                  <c:v>77</c:v>
                </c:pt>
                <c:pt idx="852">
                  <c:v>59</c:v>
                </c:pt>
                <c:pt idx="853">
                  <c:v>56</c:v>
                </c:pt>
                <c:pt idx="854">
                  <c:v>85</c:v>
                </c:pt>
                <c:pt idx="855">
                  <c:v>80</c:v>
                </c:pt>
                <c:pt idx="856">
                  <c:v>69</c:v>
                </c:pt>
                <c:pt idx="857">
                  <c:v>70</c:v>
                </c:pt>
                <c:pt idx="858">
                  <c:v>56</c:v>
                </c:pt>
                <c:pt idx="859">
                  <c:v>50</c:v>
                </c:pt>
                <c:pt idx="860">
                  <c:v>74</c:v>
                </c:pt>
                <c:pt idx="861">
                  <c:v>59</c:v>
                </c:pt>
                <c:pt idx="862">
                  <c:v>60</c:v>
                </c:pt>
                <c:pt idx="863">
                  <c:v>87</c:v>
                </c:pt>
                <c:pt idx="864">
                  <c:v>71</c:v>
                </c:pt>
                <c:pt idx="865">
                  <c:v>82</c:v>
                </c:pt>
                <c:pt idx="866">
                  <c:v>77</c:v>
                </c:pt>
                <c:pt idx="867">
                  <c:v>84</c:v>
                </c:pt>
                <c:pt idx="868">
                  <c:v>39</c:v>
                </c:pt>
                <c:pt idx="869">
                  <c:v>40</c:v>
                </c:pt>
                <c:pt idx="870">
                  <c:v>60</c:v>
                </c:pt>
                <c:pt idx="871">
                  <c:v>82</c:v>
                </c:pt>
                <c:pt idx="872">
                  <c:v>46</c:v>
                </c:pt>
                <c:pt idx="873">
                  <c:v>88</c:v>
                </c:pt>
                <c:pt idx="874">
                  <c:v>89</c:v>
                </c:pt>
                <c:pt idx="875">
                  <c:v>79</c:v>
                </c:pt>
                <c:pt idx="876">
                  <c:v>80</c:v>
                </c:pt>
                <c:pt idx="877">
                  <c:v>81</c:v>
                </c:pt>
                <c:pt idx="878">
                  <c:v>49</c:v>
                </c:pt>
                <c:pt idx="879">
                  <c:v>49</c:v>
                </c:pt>
                <c:pt idx="880">
                  <c:v>39</c:v>
                </c:pt>
                <c:pt idx="881">
                  <c:v>79</c:v>
                </c:pt>
                <c:pt idx="882">
                  <c:v>80</c:v>
                </c:pt>
                <c:pt idx="883">
                  <c:v>67</c:v>
                </c:pt>
                <c:pt idx="884">
                  <c:v>52</c:v>
                </c:pt>
                <c:pt idx="885">
                  <c:v>83</c:v>
                </c:pt>
                <c:pt idx="886">
                  <c:v>75</c:v>
                </c:pt>
                <c:pt idx="887">
                  <c:v>78</c:v>
                </c:pt>
                <c:pt idx="888">
                  <c:v>54</c:v>
                </c:pt>
                <c:pt idx="889">
                  <c:v>80</c:v>
                </c:pt>
                <c:pt idx="890">
                  <c:v>75</c:v>
                </c:pt>
                <c:pt idx="891">
                  <c:v>57</c:v>
                </c:pt>
                <c:pt idx="892">
                  <c:v>49</c:v>
                </c:pt>
                <c:pt idx="893">
                  <c:v>61</c:v>
                </c:pt>
                <c:pt idx="894">
                  <c:v>61</c:v>
                </c:pt>
                <c:pt idx="895">
                  <c:v>54</c:v>
                </c:pt>
                <c:pt idx="896">
                  <c:v>66</c:v>
                </c:pt>
                <c:pt idx="897">
                  <c:v>59</c:v>
                </c:pt>
                <c:pt idx="898">
                  <c:v>44</c:v>
                </c:pt>
                <c:pt idx="899">
                  <c:v>45</c:v>
                </c:pt>
                <c:pt idx="900">
                  <c:v>36</c:v>
                </c:pt>
                <c:pt idx="901">
                  <c:v>75</c:v>
                </c:pt>
                <c:pt idx="902">
                  <c:v>44</c:v>
                </c:pt>
                <c:pt idx="903">
                  <c:v>67</c:v>
                </c:pt>
                <c:pt idx="904">
                  <c:v>73</c:v>
                </c:pt>
                <c:pt idx="905">
                  <c:v>64</c:v>
                </c:pt>
                <c:pt idx="906">
                  <c:v>79</c:v>
                </c:pt>
                <c:pt idx="907">
                  <c:v>79</c:v>
                </c:pt>
                <c:pt idx="908">
                  <c:v>69</c:v>
                </c:pt>
                <c:pt idx="909">
                  <c:v>70</c:v>
                </c:pt>
                <c:pt idx="910">
                  <c:v>87</c:v>
                </c:pt>
                <c:pt idx="911">
                  <c:v>89</c:v>
                </c:pt>
                <c:pt idx="912">
                  <c:v>45</c:v>
                </c:pt>
                <c:pt idx="913">
                  <c:v>41</c:v>
                </c:pt>
                <c:pt idx="914">
                  <c:v>82</c:v>
                </c:pt>
                <c:pt idx="915">
                  <c:v>75</c:v>
                </c:pt>
                <c:pt idx="916">
                  <c:v>54</c:v>
                </c:pt>
                <c:pt idx="917">
                  <c:v>75</c:v>
                </c:pt>
                <c:pt idx="918">
                  <c:v>62</c:v>
                </c:pt>
                <c:pt idx="919">
                  <c:v>59</c:v>
                </c:pt>
                <c:pt idx="920">
                  <c:v>76</c:v>
                </c:pt>
                <c:pt idx="921">
                  <c:v>92</c:v>
                </c:pt>
                <c:pt idx="922">
                  <c:v>59</c:v>
                </c:pt>
                <c:pt idx="923">
                  <c:v>74</c:v>
                </c:pt>
                <c:pt idx="924">
                  <c:v>75</c:v>
                </c:pt>
                <c:pt idx="925">
                  <c:v>44</c:v>
                </c:pt>
                <c:pt idx="926">
                  <c:v>45</c:v>
                </c:pt>
                <c:pt idx="927">
                  <c:v>50</c:v>
                </c:pt>
                <c:pt idx="928">
                  <c:v>69</c:v>
                </c:pt>
                <c:pt idx="929">
                  <c:v>62</c:v>
                </c:pt>
                <c:pt idx="930">
                  <c:v>66</c:v>
                </c:pt>
                <c:pt idx="931">
                  <c:v>82</c:v>
                </c:pt>
                <c:pt idx="932">
                  <c:v>84</c:v>
                </c:pt>
                <c:pt idx="933">
                  <c:v>74</c:v>
                </c:pt>
                <c:pt idx="934">
                  <c:v>74</c:v>
                </c:pt>
                <c:pt idx="935">
                  <c:v>57</c:v>
                </c:pt>
                <c:pt idx="936">
                  <c:v>35</c:v>
                </c:pt>
                <c:pt idx="937">
                  <c:v>41</c:v>
                </c:pt>
                <c:pt idx="938">
                  <c:v>53</c:v>
                </c:pt>
                <c:pt idx="939">
                  <c:v>53</c:v>
                </c:pt>
                <c:pt idx="940">
                  <c:v>68</c:v>
                </c:pt>
                <c:pt idx="941">
                  <c:v>55</c:v>
                </c:pt>
                <c:pt idx="942">
                  <c:v>63</c:v>
                </c:pt>
                <c:pt idx="943">
                  <c:v>51</c:v>
                </c:pt>
                <c:pt idx="944">
                  <c:v>41</c:v>
                </c:pt>
                <c:pt idx="945">
                  <c:v>57</c:v>
                </c:pt>
                <c:pt idx="946">
                  <c:v>42</c:v>
                </c:pt>
                <c:pt idx="947">
                  <c:v>43</c:v>
                </c:pt>
                <c:pt idx="948">
                  <c:v>64</c:v>
                </c:pt>
                <c:pt idx="949">
                  <c:v>56</c:v>
                </c:pt>
                <c:pt idx="950">
                  <c:v>41</c:v>
                </c:pt>
                <c:pt idx="951">
                  <c:v>79</c:v>
                </c:pt>
                <c:pt idx="952">
                  <c:v>80</c:v>
                </c:pt>
                <c:pt idx="953">
                  <c:v>81</c:v>
                </c:pt>
                <c:pt idx="954">
                  <c:v>72</c:v>
                </c:pt>
                <c:pt idx="955">
                  <c:v>57</c:v>
                </c:pt>
                <c:pt idx="956">
                  <c:v>85</c:v>
                </c:pt>
                <c:pt idx="957">
                  <c:v>43</c:v>
                </c:pt>
                <c:pt idx="958">
                  <c:v>84</c:v>
                </c:pt>
                <c:pt idx="959">
                  <c:v>71</c:v>
                </c:pt>
                <c:pt idx="960">
                  <c:v>40</c:v>
                </c:pt>
                <c:pt idx="961">
                  <c:v>41</c:v>
                </c:pt>
                <c:pt idx="962">
                  <c:v>63</c:v>
                </c:pt>
                <c:pt idx="963">
                  <c:v>64</c:v>
                </c:pt>
                <c:pt idx="964">
                  <c:v>34</c:v>
                </c:pt>
                <c:pt idx="965">
                  <c:v>47</c:v>
                </c:pt>
                <c:pt idx="966">
                  <c:v>52</c:v>
                </c:pt>
                <c:pt idx="967">
                  <c:v>48</c:v>
                </c:pt>
                <c:pt idx="968">
                  <c:v>49</c:v>
                </c:pt>
                <c:pt idx="969">
                  <c:v>49</c:v>
                </c:pt>
                <c:pt idx="970">
                  <c:v>53</c:v>
                </c:pt>
                <c:pt idx="971">
                  <c:v>26</c:v>
                </c:pt>
                <c:pt idx="972">
                  <c:v>80</c:v>
                </c:pt>
                <c:pt idx="973">
                  <c:v>77</c:v>
                </c:pt>
                <c:pt idx="974">
                  <c:v>80</c:v>
                </c:pt>
                <c:pt idx="975">
                  <c:v>81</c:v>
                </c:pt>
                <c:pt idx="976">
                  <c:v>76</c:v>
                </c:pt>
                <c:pt idx="977">
                  <c:v>77</c:v>
                </c:pt>
                <c:pt idx="978">
                  <c:v>74</c:v>
                </c:pt>
                <c:pt idx="979">
                  <c:v>75</c:v>
                </c:pt>
                <c:pt idx="980">
                  <c:v>48</c:v>
                </c:pt>
                <c:pt idx="981">
                  <c:v>79</c:v>
                </c:pt>
                <c:pt idx="982">
                  <c:v>62</c:v>
                </c:pt>
                <c:pt idx="983">
                  <c:v>35</c:v>
                </c:pt>
                <c:pt idx="984">
                  <c:v>87</c:v>
                </c:pt>
                <c:pt idx="985">
                  <c:v>38</c:v>
                </c:pt>
                <c:pt idx="986">
                  <c:v>63</c:v>
                </c:pt>
                <c:pt idx="987">
                  <c:v>68</c:v>
                </c:pt>
                <c:pt idx="988">
                  <c:v>58</c:v>
                </c:pt>
                <c:pt idx="989">
                  <c:v>49</c:v>
                </c:pt>
                <c:pt idx="990">
                  <c:v>60</c:v>
                </c:pt>
                <c:pt idx="991">
                  <c:v>33</c:v>
                </c:pt>
                <c:pt idx="992">
                  <c:v>36</c:v>
                </c:pt>
                <c:pt idx="993">
                  <c:v>55</c:v>
                </c:pt>
                <c:pt idx="994">
                  <c:v>85</c:v>
                </c:pt>
                <c:pt idx="995">
                  <c:v>66</c:v>
                </c:pt>
                <c:pt idx="996">
                  <c:v>61</c:v>
                </c:pt>
                <c:pt idx="997">
                  <c:v>42</c:v>
                </c:pt>
                <c:pt idx="998">
                  <c:v>43</c:v>
                </c:pt>
                <c:pt idx="999">
                  <c:v>44</c:v>
                </c:pt>
                <c:pt idx="1000">
                  <c:v>75</c:v>
                </c:pt>
                <c:pt idx="1001">
                  <c:v>58</c:v>
                </c:pt>
                <c:pt idx="1002">
                  <c:v>49</c:v>
                </c:pt>
                <c:pt idx="1003">
                  <c:v>42</c:v>
                </c:pt>
                <c:pt idx="1004">
                  <c:v>66</c:v>
                </c:pt>
                <c:pt idx="1005">
                  <c:v>63</c:v>
                </c:pt>
                <c:pt idx="1006">
                  <c:v>90</c:v>
                </c:pt>
                <c:pt idx="1007">
                  <c:v>66</c:v>
                </c:pt>
                <c:pt idx="1008">
                  <c:v>66</c:v>
                </c:pt>
                <c:pt idx="1009">
                  <c:v>57</c:v>
                </c:pt>
                <c:pt idx="1010">
                  <c:v>58</c:v>
                </c:pt>
                <c:pt idx="1011">
                  <c:v>72</c:v>
                </c:pt>
                <c:pt idx="1012">
                  <c:v>67</c:v>
                </c:pt>
                <c:pt idx="1013">
                  <c:v>64</c:v>
                </c:pt>
                <c:pt idx="1014">
                  <c:v>49</c:v>
                </c:pt>
                <c:pt idx="1015">
                  <c:v>69</c:v>
                </c:pt>
                <c:pt idx="1016">
                  <c:v>74</c:v>
                </c:pt>
                <c:pt idx="1017">
                  <c:v>62</c:v>
                </c:pt>
                <c:pt idx="1018">
                  <c:v>53</c:v>
                </c:pt>
                <c:pt idx="1019">
                  <c:v>44</c:v>
                </c:pt>
                <c:pt idx="1020">
                  <c:v>67</c:v>
                </c:pt>
                <c:pt idx="1021">
                  <c:v>43</c:v>
                </c:pt>
                <c:pt idx="1022">
                  <c:v>40</c:v>
                </c:pt>
                <c:pt idx="1023">
                  <c:v>76</c:v>
                </c:pt>
                <c:pt idx="1024">
                  <c:v>65</c:v>
                </c:pt>
                <c:pt idx="1025">
                  <c:v>65</c:v>
                </c:pt>
                <c:pt idx="1026">
                  <c:v>66</c:v>
                </c:pt>
                <c:pt idx="1027">
                  <c:v>83</c:v>
                </c:pt>
                <c:pt idx="1028">
                  <c:v>60</c:v>
                </c:pt>
                <c:pt idx="1029">
                  <c:v>59</c:v>
                </c:pt>
                <c:pt idx="1030">
                  <c:v>76</c:v>
                </c:pt>
                <c:pt idx="1031">
                  <c:v>81</c:v>
                </c:pt>
                <c:pt idx="1032">
                  <c:v>44</c:v>
                </c:pt>
                <c:pt idx="1033">
                  <c:v>67</c:v>
                </c:pt>
                <c:pt idx="1034">
                  <c:v>73</c:v>
                </c:pt>
                <c:pt idx="1035">
                  <c:v>74</c:v>
                </c:pt>
                <c:pt idx="1036">
                  <c:v>48</c:v>
                </c:pt>
                <c:pt idx="1037">
                  <c:v>86</c:v>
                </c:pt>
                <c:pt idx="1038">
                  <c:v>66</c:v>
                </c:pt>
                <c:pt idx="1039">
                  <c:v>45</c:v>
                </c:pt>
                <c:pt idx="1040">
                  <c:v>46</c:v>
                </c:pt>
                <c:pt idx="1041">
                  <c:v>42</c:v>
                </c:pt>
                <c:pt idx="1042">
                  <c:v>58</c:v>
                </c:pt>
                <c:pt idx="1043">
                  <c:v>59</c:v>
                </c:pt>
                <c:pt idx="1044">
                  <c:v>59</c:v>
                </c:pt>
                <c:pt idx="1045">
                  <c:v>36</c:v>
                </c:pt>
                <c:pt idx="1046">
                  <c:v>64</c:v>
                </c:pt>
                <c:pt idx="1047">
                  <c:v>44</c:v>
                </c:pt>
                <c:pt idx="1048">
                  <c:v>45</c:v>
                </c:pt>
                <c:pt idx="1049">
                  <c:v>70</c:v>
                </c:pt>
                <c:pt idx="1050">
                  <c:v>82</c:v>
                </c:pt>
                <c:pt idx="1051">
                  <c:v>56</c:v>
                </c:pt>
                <c:pt idx="1052">
                  <c:v>56</c:v>
                </c:pt>
                <c:pt idx="1053">
                  <c:v>64</c:v>
                </c:pt>
                <c:pt idx="1054">
                  <c:v>60</c:v>
                </c:pt>
                <c:pt idx="1055">
                  <c:v>69</c:v>
                </c:pt>
                <c:pt idx="1056">
                  <c:v>79</c:v>
                </c:pt>
                <c:pt idx="1057">
                  <c:v>88</c:v>
                </c:pt>
                <c:pt idx="1058">
                  <c:v>68</c:v>
                </c:pt>
                <c:pt idx="1059">
                  <c:v>81</c:v>
                </c:pt>
                <c:pt idx="1060">
                  <c:v>69</c:v>
                </c:pt>
                <c:pt idx="1061">
                  <c:v>69</c:v>
                </c:pt>
                <c:pt idx="1062">
                  <c:v>64</c:v>
                </c:pt>
                <c:pt idx="1063">
                  <c:v>65</c:v>
                </c:pt>
                <c:pt idx="1064">
                  <c:v>65</c:v>
                </c:pt>
                <c:pt idx="1065">
                  <c:v>54</c:v>
                </c:pt>
                <c:pt idx="1066">
                  <c:v>49</c:v>
                </c:pt>
                <c:pt idx="1067">
                  <c:v>79</c:v>
                </c:pt>
                <c:pt idx="1068">
                  <c:v>84</c:v>
                </c:pt>
                <c:pt idx="1069">
                  <c:v>43</c:v>
                </c:pt>
                <c:pt idx="1070">
                  <c:v>74</c:v>
                </c:pt>
                <c:pt idx="1071">
                  <c:v>78</c:v>
                </c:pt>
                <c:pt idx="1072">
                  <c:v>84</c:v>
                </c:pt>
                <c:pt idx="1073">
                  <c:v>63</c:v>
                </c:pt>
                <c:pt idx="1074">
                  <c:v>48</c:v>
                </c:pt>
                <c:pt idx="1075">
                  <c:v>61</c:v>
                </c:pt>
                <c:pt idx="1076">
                  <c:v>73</c:v>
                </c:pt>
                <c:pt idx="1077">
                  <c:v>83</c:v>
                </c:pt>
                <c:pt idx="1078">
                  <c:v>50</c:v>
                </c:pt>
                <c:pt idx="1079">
                  <c:v>69</c:v>
                </c:pt>
                <c:pt idx="1080">
                  <c:v>54</c:v>
                </c:pt>
                <c:pt idx="1081">
                  <c:v>53</c:v>
                </c:pt>
                <c:pt idx="1082">
                  <c:v>51</c:v>
                </c:pt>
                <c:pt idx="1083">
                  <c:v>67</c:v>
                </c:pt>
                <c:pt idx="1084">
                  <c:v>81</c:v>
                </c:pt>
                <c:pt idx="1085">
                  <c:v>64</c:v>
                </c:pt>
                <c:pt idx="1086">
                  <c:v>84</c:v>
                </c:pt>
                <c:pt idx="1087">
                  <c:v>58</c:v>
                </c:pt>
                <c:pt idx="1088">
                  <c:v>56</c:v>
                </c:pt>
                <c:pt idx="1089">
                  <c:v>46</c:v>
                </c:pt>
                <c:pt idx="1090">
                  <c:v>49</c:v>
                </c:pt>
                <c:pt idx="1091">
                  <c:v>89</c:v>
                </c:pt>
                <c:pt idx="1092">
                  <c:v>69</c:v>
                </c:pt>
                <c:pt idx="1093">
                  <c:v>61</c:v>
                </c:pt>
                <c:pt idx="1094">
                  <c:v>73</c:v>
                </c:pt>
                <c:pt idx="1095">
                  <c:v>53</c:v>
                </c:pt>
                <c:pt idx="1096">
                  <c:v>47</c:v>
                </c:pt>
                <c:pt idx="1097">
                  <c:v>69</c:v>
                </c:pt>
                <c:pt idx="1098">
                  <c:v>86</c:v>
                </c:pt>
                <c:pt idx="1099">
                  <c:v>80</c:v>
                </c:pt>
                <c:pt idx="1100">
                  <c:v>53</c:v>
                </c:pt>
                <c:pt idx="1101">
                  <c:v>80</c:v>
                </c:pt>
                <c:pt idx="1102">
                  <c:v>83</c:v>
                </c:pt>
                <c:pt idx="1103">
                  <c:v>76</c:v>
                </c:pt>
                <c:pt idx="1104">
                  <c:v>29</c:v>
                </c:pt>
                <c:pt idx="1105">
                  <c:v>63</c:v>
                </c:pt>
                <c:pt idx="1106">
                  <c:v>39</c:v>
                </c:pt>
                <c:pt idx="1107">
                  <c:v>74</c:v>
                </c:pt>
                <c:pt idx="1108">
                  <c:v>60</c:v>
                </c:pt>
                <c:pt idx="1109">
                  <c:v>59</c:v>
                </c:pt>
                <c:pt idx="1110">
                  <c:v>67</c:v>
                </c:pt>
                <c:pt idx="1111">
                  <c:v>65</c:v>
                </c:pt>
                <c:pt idx="1112">
                  <c:v>65</c:v>
                </c:pt>
                <c:pt idx="1113">
                  <c:v>54</c:v>
                </c:pt>
                <c:pt idx="1114">
                  <c:v>68</c:v>
                </c:pt>
                <c:pt idx="1115">
                  <c:v>70</c:v>
                </c:pt>
                <c:pt idx="1116">
                  <c:v>40</c:v>
                </c:pt>
                <c:pt idx="1117">
                  <c:v>72</c:v>
                </c:pt>
                <c:pt idx="1118">
                  <c:v>75</c:v>
                </c:pt>
                <c:pt idx="1119">
                  <c:v>45</c:v>
                </c:pt>
                <c:pt idx="1120">
                  <c:v>71</c:v>
                </c:pt>
                <c:pt idx="1121">
                  <c:v>68</c:v>
                </c:pt>
                <c:pt idx="1122">
                  <c:v>62</c:v>
                </c:pt>
                <c:pt idx="1123">
                  <c:v>74</c:v>
                </c:pt>
                <c:pt idx="1124">
                  <c:v>77</c:v>
                </c:pt>
                <c:pt idx="1125">
                  <c:v>82</c:v>
                </c:pt>
                <c:pt idx="1126">
                  <c:v>43</c:v>
                </c:pt>
                <c:pt idx="1127">
                  <c:v>47</c:v>
                </c:pt>
                <c:pt idx="1128">
                  <c:v>67</c:v>
                </c:pt>
                <c:pt idx="1129">
                  <c:v>50</c:v>
                </c:pt>
                <c:pt idx="1130">
                  <c:v>84</c:v>
                </c:pt>
                <c:pt idx="1131">
                  <c:v>65</c:v>
                </c:pt>
                <c:pt idx="1132">
                  <c:v>51</c:v>
                </c:pt>
                <c:pt idx="1133">
                  <c:v>85</c:v>
                </c:pt>
                <c:pt idx="1134">
                  <c:v>81</c:v>
                </c:pt>
                <c:pt idx="1135">
                  <c:v>79</c:v>
                </c:pt>
                <c:pt idx="1136">
                  <c:v>31</c:v>
                </c:pt>
                <c:pt idx="1137">
                  <c:v>72</c:v>
                </c:pt>
                <c:pt idx="1138">
                  <c:v>49</c:v>
                </c:pt>
                <c:pt idx="1139">
                  <c:v>71</c:v>
                </c:pt>
                <c:pt idx="1140">
                  <c:v>93</c:v>
                </c:pt>
                <c:pt idx="1141">
                  <c:v>36</c:v>
                </c:pt>
                <c:pt idx="1142">
                  <c:v>76</c:v>
                </c:pt>
                <c:pt idx="1143">
                  <c:v>49</c:v>
                </c:pt>
                <c:pt idx="1144">
                  <c:v>91</c:v>
                </c:pt>
                <c:pt idx="1145">
                  <c:v>50</c:v>
                </c:pt>
                <c:pt idx="1146">
                  <c:v>52</c:v>
                </c:pt>
                <c:pt idx="1147">
                  <c:v>71</c:v>
                </c:pt>
                <c:pt idx="1148">
                  <c:v>85</c:v>
                </c:pt>
                <c:pt idx="1149">
                  <c:v>70</c:v>
                </c:pt>
                <c:pt idx="1150">
                  <c:v>31</c:v>
                </c:pt>
                <c:pt idx="1151">
                  <c:v>58</c:v>
                </c:pt>
                <c:pt idx="1152">
                  <c:v>84</c:v>
                </c:pt>
                <c:pt idx="1153">
                  <c:v>73</c:v>
                </c:pt>
                <c:pt idx="1154">
                  <c:v>61</c:v>
                </c:pt>
                <c:pt idx="1155">
                  <c:v>57</c:v>
                </c:pt>
                <c:pt idx="1156">
                  <c:v>82</c:v>
                </c:pt>
                <c:pt idx="1157">
                  <c:v>64</c:v>
                </c:pt>
                <c:pt idx="1158">
                  <c:v>69</c:v>
                </c:pt>
                <c:pt idx="1159">
                  <c:v>66</c:v>
                </c:pt>
                <c:pt idx="1160">
                  <c:v>75</c:v>
                </c:pt>
                <c:pt idx="1161">
                  <c:v>65</c:v>
                </c:pt>
                <c:pt idx="1162">
                  <c:v>55</c:v>
                </c:pt>
                <c:pt idx="1163">
                  <c:v>68</c:v>
                </c:pt>
                <c:pt idx="1164">
                  <c:v>68</c:v>
                </c:pt>
                <c:pt idx="1165">
                  <c:v>24</c:v>
                </c:pt>
                <c:pt idx="1166">
                  <c:v>47</c:v>
                </c:pt>
                <c:pt idx="1167">
                  <c:v>59</c:v>
                </c:pt>
                <c:pt idx="1168">
                  <c:v>76</c:v>
                </c:pt>
                <c:pt idx="1169">
                  <c:v>69</c:v>
                </c:pt>
                <c:pt idx="1170">
                  <c:v>78</c:v>
                </c:pt>
                <c:pt idx="1171">
                  <c:v>66</c:v>
                </c:pt>
                <c:pt idx="1172">
                  <c:v>33</c:v>
                </c:pt>
                <c:pt idx="1173">
                  <c:v>79</c:v>
                </c:pt>
                <c:pt idx="1174">
                  <c:v>57</c:v>
                </c:pt>
                <c:pt idx="1175">
                  <c:v>53</c:v>
                </c:pt>
                <c:pt idx="1176">
                  <c:v>59</c:v>
                </c:pt>
                <c:pt idx="1177">
                  <c:v>61</c:v>
                </c:pt>
                <c:pt idx="1178">
                  <c:v>47</c:v>
                </c:pt>
                <c:pt idx="1179">
                  <c:v>61</c:v>
                </c:pt>
                <c:pt idx="1180">
                  <c:v>61</c:v>
                </c:pt>
                <c:pt idx="1181">
                  <c:v>64</c:v>
                </c:pt>
                <c:pt idx="1182">
                  <c:v>55</c:v>
                </c:pt>
                <c:pt idx="1183">
                  <c:v>70</c:v>
                </c:pt>
                <c:pt idx="1184">
                  <c:v>93</c:v>
                </c:pt>
                <c:pt idx="1185">
                  <c:v>53</c:v>
                </c:pt>
                <c:pt idx="1186">
                  <c:v>61</c:v>
                </c:pt>
                <c:pt idx="1187">
                  <c:v>31</c:v>
                </c:pt>
                <c:pt idx="1188">
                  <c:v>79</c:v>
                </c:pt>
                <c:pt idx="1189">
                  <c:v>50</c:v>
                </c:pt>
                <c:pt idx="1190">
                  <c:v>79</c:v>
                </c:pt>
                <c:pt idx="1191">
                  <c:v>71</c:v>
                </c:pt>
                <c:pt idx="1192">
                  <c:v>58</c:v>
                </c:pt>
                <c:pt idx="1193">
                  <c:v>61</c:v>
                </c:pt>
                <c:pt idx="1194">
                  <c:v>56</c:v>
                </c:pt>
                <c:pt idx="1195">
                  <c:v>42</c:v>
                </c:pt>
                <c:pt idx="1196">
                  <c:v>57</c:v>
                </c:pt>
                <c:pt idx="1197">
                  <c:v>75</c:v>
                </c:pt>
                <c:pt idx="1198">
                  <c:v>40</c:v>
                </c:pt>
                <c:pt idx="1199">
                  <c:v>66</c:v>
                </c:pt>
                <c:pt idx="1200">
                  <c:v>66</c:v>
                </c:pt>
                <c:pt idx="1201">
                  <c:v>62</c:v>
                </c:pt>
                <c:pt idx="1202">
                  <c:v>74</c:v>
                </c:pt>
                <c:pt idx="1203">
                  <c:v>67</c:v>
                </c:pt>
                <c:pt idx="1204">
                  <c:v>72</c:v>
                </c:pt>
                <c:pt idx="1205">
                  <c:v>64</c:v>
                </c:pt>
                <c:pt idx="1206">
                  <c:v>61</c:v>
                </c:pt>
                <c:pt idx="1207">
                  <c:v>68</c:v>
                </c:pt>
                <c:pt idx="1208">
                  <c:v>74</c:v>
                </c:pt>
                <c:pt idx="1209">
                  <c:v>40</c:v>
                </c:pt>
                <c:pt idx="1210">
                  <c:v>41</c:v>
                </c:pt>
                <c:pt idx="1211">
                  <c:v>80</c:v>
                </c:pt>
                <c:pt idx="1212">
                  <c:v>87</c:v>
                </c:pt>
                <c:pt idx="1213">
                  <c:v>63</c:v>
                </c:pt>
                <c:pt idx="1214">
                  <c:v>94</c:v>
                </c:pt>
                <c:pt idx="1215">
                  <c:v>78</c:v>
                </c:pt>
                <c:pt idx="1216">
                  <c:v>67</c:v>
                </c:pt>
                <c:pt idx="1217">
                  <c:v>81</c:v>
                </c:pt>
                <c:pt idx="1218">
                  <c:v>72</c:v>
                </c:pt>
                <c:pt idx="1219">
                  <c:v>68</c:v>
                </c:pt>
                <c:pt idx="1220">
                  <c:v>48</c:v>
                </c:pt>
                <c:pt idx="1221">
                  <c:v>42</c:v>
                </c:pt>
                <c:pt idx="1222">
                  <c:v>76</c:v>
                </c:pt>
                <c:pt idx="1223">
                  <c:v>57</c:v>
                </c:pt>
                <c:pt idx="1224">
                  <c:v>83</c:v>
                </c:pt>
                <c:pt idx="1225">
                  <c:v>78</c:v>
                </c:pt>
                <c:pt idx="1226">
                  <c:v>80</c:v>
                </c:pt>
                <c:pt idx="1227">
                  <c:v>79</c:v>
                </c:pt>
                <c:pt idx="1228">
                  <c:v>78</c:v>
                </c:pt>
                <c:pt idx="1229">
                  <c:v>37</c:v>
                </c:pt>
                <c:pt idx="1230">
                  <c:v>51</c:v>
                </c:pt>
                <c:pt idx="1231">
                  <c:v>85</c:v>
                </c:pt>
                <c:pt idx="1232">
                  <c:v>60</c:v>
                </c:pt>
                <c:pt idx="1233">
                  <c:v>69</c:v>
                </c:pt>
                <c:pt idx="1234">
                  <c:v>69</c:v>
                </c:pt>
                <c:pt idx="1235">
                  <c:v>53</c:v>
                </c:pt>
                <c:pt idx="1236">
                  <c:v>66</c:v>
                </c:pt>
                <c:pt idx="1237">
                  <c:v>73</c:v>
                </c:pt>
                <c:pt idx="1238">
                  <c:v>73</c:v>
                </c:pt>
                <c:pt idx="1239">
                  <c:v>79</c:v>
                </c:pt>
                <c:pt idx="1240">
                  <c:v>66</c:v>
                </c:pt>
                <c:pt idx="1241">
                  <c:v>46</c:v>
                </c:pt>
                <c:pt idx="1242">
                  <c:v>54</c:v>
                </c:pt>
                <c:pt idx="1243">
                  <c:v>66</c:v>
                </c:pt>
                <c:pt idx="1244">
                  <c:v>59</c:v>
                </c:pt>
                <c:pt idx="1245">
                  <c:v>84</c:v>
                </c:pt>
                <c:pt idx="1246">
                  <c:v>54</c:v>
                </c:pt>
                <c:pt idx="1247">
                  <c:v>45</c:v>
                </c:pt>
                <c:pt idx="1248">
                  <c:v>67</c:v>
                </c:pt>
                <c:pt idx="1249">
                  <c:v>73</c:v>
                </c:pt>
                <c:pt idx="1250">
                  <c:v>85</c:v>
                </c:pt>
                <c:pt idx="1251">
                  <c:v>57</c:v>
                </c:pt>
                <c:pt idx="1252">
                  <c:v>59</c:v>
                </c:pt>
                <c:pt idx="1253">
                  <c:v>59</c:v>
                </c:pt>
                <c:pt idx="1254">
                  <c:v>79</c:v>
                </c:pt>
                <c:pt idx="1255">
                  <c:v>68</c:v>
                </c:pt>
                <c:pt idx="1256">
                  <c:v>35</c:v>
                </c:pt>
                <c:pt idx="1257">
                  <c:v>81</c:v>
                </c:pt>
                <c:pt idx="1258">
                  <c:v>74</c:v>
                </c:pt>
                <c:pt idx="1259">
                  <c:v>66</c:v>
                </c:pt>
                <c:pt idx="1260">
                  <c:v>40</c:v>
                </c:pt>
                <c:pt idx="1261">
                  <c:v>41</c:v>
                </c:pt>
                <c:pt idx="1262">
                  <c:v>84</c:v>
                </c:pt>
                <c:pt idx="1263">
                  <c:v>91</c:v>
                </c:pt>
                <c:pt idx="1264">
                  <c:v>70</c:v>
                </c:pt>
                <c:pt idx="1265">
                  <c:v>46</c:v>
                </c:pt>
                <c:pt idx="1266">
                  <c:v>40</c:v>
                </c:pt>
                <c:pt idx="1267">
                  <c:v>75</c:v>
                </c:pt>
                <c:pt idx="1268">
                  <c:v>56</c:v>
                </c:pt>
                <c:pt idx="1269">
                  <c:v>63</c:v>
                </c:pt>
                <c:pt idx="1270">
                  <c:v>42</c:v>
                </c:pt>
                <c:pt idx="1271">
                  <c:v>52</c:v>
                </c:pt>
                <c:pt idx="1272">
                  <c:v>68</c:v>
                </c:pt>
                <c:pt idx="1273">
                  <c:v>72</c:v>
                </c:pt>
                <c:pt idx="1274">
                  <c:v>57</c:v>
                </c:pt>
                <c:pt idx="1275">
                  <c:v>74</c:v>
                </c:pt>
                <c:pt idx="1276">
                  <c:v>87</c:v>
                </c:pt>
                <c:pt idx="1277">
                  <c:v>73</c:v>
                </c:pt>
                <c:pt idx="1278">
                  <c:v>60</c:v>
                </c:pt>
                <c:pt idx="1279">
                  <c:v>61</c:v>
                </c:pt>
                <c:pt idx="1280">
                  <c:v>85</c:v>
                </c:pt>
                <c:pt idx="1281">
                  <c:v>55</c:v>
                </c:pt>
                <c:pt idx="1282">
                  <c:v>81</c:v>
                </c:pt>
                <c:pt idx="1283">
                  <c:v>65</c:v>
                </c:pt>
                <c:pt idx="1284">
                  <c:v>56</c:v>
                </c:pt>
                <c:pt idx="1285">
                  <c:v>68</c:v>
                </c:pt>
                <c:pt idx="1286">
                  <c:v>61</c:v>
                </c:pt>
                <c:pt idx="1287">
                  <c:v>87</c:v>
                </c:pt>
                <c:pt idx="1288">
                  <c:v>62</c:v>
                </c:pt>
                <c:pt idx="1289">
                  <c:v>46</c:v>
                </c:pt>
                <c:pt idx="1290">
                  <c:v>67</c:v>
                </c:pt>
                <c:pt idx="1291">
                  <c:v>48</c:v>
                </c:pt>
                <c:pt idx="1292">
                  <c:v>71</c:v>
                </c:pt>
                <c:pt idx="1293">
                  <c:v>73</c:v>
                </c:pt>
                <c:pt idx="1294">
                  <c:v>84</c:v>
                </c:pt>
                <c:pt idx="1295">
                  <c:v>67</c:v>
                </c:pt>
                <c:pt idx="1296">
                  <c:v>71</c:v>
                </c:pt>
                <c:pt idx="1297">
                  <c:v>36</c:v>
                </c:pt>
                <c:pt idx="1298">
                  <c:v>45</c:v>
                </c:pt>
                <c:pt idx="1299">
                  <c:v>33</c:v>
                </c:pt>
                <c:pt idx="1300">
                  <c:v>37</c:v>
                </c:pt>
                <c:pt idx="1301">
                  <c:v>73</c:v>
                </c:pt>
                <c:pt idx="1302">
                  <c:v>48</c:v>
                </c:pt>
                <c:pt idx="1303">
                  <c:v>47</c:v>
                </c:pt>
                <c:pt idx="1304">
                  <c:v>50</c:v>
                </c:pt>
                <c:pt idx="1305">
                  <c:v>60</c:v>
                </c:pt>
                <c:pt idx="1306">
                  <c:v>66</c:v>
                </c:pt>
                <c:pt idx="1307">
                  <c:v>66</c:v>
                </c:pt>
                <c:pt idx="1308">
                  <c:v>80</c:v>
                </c:pt>
                <c:pt idx="1309">
                  <c:v>41</c:v>
                </c:pt>
                <c:pt idx="1310">
                  <c:v>70</c:v>
                </c:pt>
                <c:pt idx="1311">
                  <c:v>50</c:v>
                </c:pt>
                <c:pt idx="1312">
                  <c:v>76</c:v>
                </c:pt>
                <c:pt idx="1313">
                  <c:v>42</c:v>
                </c:pt>
                <c:pt idx="1314">
                  <c:v>63</c:v>
                </c:pt>
                <c:pt idx="1315">
                  <c:v>70</c:v>
                </c:pt>
                <c:pt idx="1316">
                  <c:v>65</c:v>
                </c:pt>
                <c:pt idx="1317">
                  <c:v>82</c:v>
                </c:pt>
                <c:pt idx="1318">
                  <c:v>83</c:v>
                </c:pt>
                <c:pt idx="1319">
                  <c:v>80</c:v>
                </c:pt>
                <c:pt idx="1320">
                  <c:v>77</c:v>
                </c:pt>
                <c:pt idx="1321">
                  <c:v>74</c:v>
                </c:pt>
                <c:pt idx="1322">
                  <c:v>78</c:v>
                </c:pt>
                <c:pt idx="1323">
                  <c:v>60</c:v>
                </c:pt>
                <c:pt idx="1324">
                  <c:v>44</c:v>
                </c:pt>
                <c:pt idx="1325">
                  <c:v>57</c:v>
                </c:pt>
                <c:pt idx="1326">
                  <c:v>76</c:v>
                </c:pt>
                <c:pt idx="1327">
                  <c:v>80</c:v>
                </c:pt>
                <c:pt idx="1328">
                  <c:v>67</c:v>
                </c:pt>
                <c:pt idx="1329">
                  <c:v>79</c:v>
                </c:pt>
                <c:pt idx="1330">
                  <c:v>63</c:v>
                </c:pt>
                <c:pt idx="1331">
                  <c:v>78</c:v>
                </c:pt>
                <c:pt idx="1332">
                  <c:v>61</c:v>
                </c:pt>
                <c:pt idx="1333">
                  <c:v>48</c:v>
                </c:pt>
                <c:pt idx="1334">
                  <c:v>49</c:v>
                </c:pt>
                <c:pt idx="1335">
                  <c:v>71</c:v>
                </c:pt>
                <c:pt idx="1336">
                  <c:v>48</c:v>
                </c:pt>
                <c:pt idx="1337">
                  <c:v>48</c:v>
                </c:pt>
                <c:pt idx="1338">
                  <c:v>56</c:v>
                </c:pt>
                <c:pt idx="1339">
                  <c:v>61</c:v>
                </c:pt>
                <c:pt idx="1340">
                  <c:v>55</c:v>
                </c:pt>
                <c:pt idx="1341">
                  <c:v>63</c:v>
                </c:pt>
                <c:pt idx="1342">
                  <c:v>65</c:v>
                </c:pt>
                <c:pt idx="1343">
                  <c:v>59</c:v>
                </c:pt>
                <c:pt idx="1344">
                  <c:v>54</c:v>
                </c:pt>
                <c:pt idx="1345">
                  <c:v>50</c:v>
                </c:pt>
                <c:pt idx="1346">
                  <c:v>64</c:v>
                </c:pt>
                <c:pt idx="1347">
                  <c:v>67</c:v>
                </c:pt>
                <c:pt idx="1348">
                  <c:v>55</c:v>
                </c:pt>
                <c:pt idx="1349">
                  <c:v>47</c:v>
                </c:pt>
                <c:pt idx="1350">
                  <c:v>69</c:v>
                </c:pt>
                <c:pt idx="1351">
                  <c:v>44</c:v>
                </c:pt>
                <c:pt idx="1352">
                  <c:v>62</c:v>
                </c:pt>
                <c:pt idx="1353">
                  <c:v>53</c:v>
                </c:pt>
                <c:pt idx="1354">
                  <c:v>52</c:v>
                </c:pt>
                <c:pt idx="1355">
                  <c:v>61</c:v>
                </c:pt>
                <c:pt idx="1356">
                  <c:v>66</c:v>
                </c:pt>
                <c:pt idx="1357">
                  <c:v>30</c:v>
                </c:pt>
                <c:pt idx="1358">
                  <c:v>58</c:v>
                </c:pt>
                <c:pt idx="1359">
                  <c:v>41</c:v>
                </c:pt>
                <c:pt idx="1360">
                  <c:v>55</c:v>
                </c:pt>
                <c:pt idx="1361">
                  <c:v>51</c:v>
                </c:pt>
                <c:pt idx="1362">
                  <c:v>68</c:v>
                </c:pt>
                <c:pt idx="1363">
                  <c:v>53</c:v>
                </c:pt>
                <c:pt idx="1364">
                  <c:v>64</c:v>
                </c:pt>
                <c:pt idx="1365">
                  <c:v>40</c:v>
                </c:pt>
                <c:pt idx="1366">
                  <c:v>56</c:v>
                </c:pt>
                <c:pt idx="1367">
                  <c:v>55</c:v>
                </c:pt>
                <c:pt idx="1368">
                  <c:v>59</c:v>
                </c:pt>
                <c:pt idx="1369">
                  <c:v>82</c:v>
                </c:pt>
                <c:pt idx="1370">
                  <c:v>73</c:v>
                </c:pt>
                <c:pt idx="1371">
                  <c:v>59</c:v>
                </c:pt>
                <c:pt idx="1372">
                  <c:v>61</c:v>
                </c:pt>
                <c:pt idx="1373">
                  <c:v>64</c:v>
                </c:pt>
                <c:pt idx="1374">
                  <c:v>58</c:v>
                </c:pt>
                <c:pt idx="1375">
                  <c:v>67</c:v>
                </c:pt>
                <c:pt idx="1376">
                  <c:v>68</c:v>
                </c:pt>
                <c:pt idx="1377">
                  <c:v>43</c:v>
                </c:pt>
                <c:pt idx="1378">
                  <c:v>70</c:v>
                </c:pt>
                <c:pt idx="1379">
                  <c:v>60</c:v>
                </c:pt>
                <c:pt idx="1380">
                  <c:v>56</c:v>
                </c:pt>
                <c:pt idx="1381">
                  <c:v>63</c:v>
                </c:pt>
                <c:pt idx="1382">
                  <c:v>76</c:v>
                </c:pt>
                <c:pt idx="1383">
                  <c:v>67</c:v>
                </c:pt>
                <c:pt idx="1384">
                  <c:v>67</c:v>
                </c:pt>
                <c:pt idx="1385">
                  <c:v>44</c:v>
                </c:pt>
                <c:pt idx="1386">
                  <c:v>52</c:v>
                </c:pt>
                <c:pt idx="1387">
                  <c:v>61</c:v>
                </c:pt>
                <c:pt idx="1388">
                  <c:v>67</c:v>
                </c:pt>
                <c:pt idx="1389">
                  <c:v>59</c:v>
                </c:pt>
                <c:pt idx="1390">
                  <c:v>59</c:v>
                </c:pt>
                <c:pt idx="1391">
                  <c:v>56</c:v>
                </c:pt>
                <c:pt idx="1392">
                  <c:v>55</c:v>
                </c:pt>
                <c:pt idx="1393">
                  <c:v>43</c:v>
                </c:pt>
                <c:pt idx="1394">
                  <c:v>52</c:v>
                </c:pt>
                <c:pt idx="1395">
                  <c:v>50</c:v>
                </c:pt>
                <c:pt idx="1396">
                  <c:v>37</c:v>
                </c:pt>
                <c:pt idx="1397">
                  <c:v>63</c:v>
                </c:pt>
                <c:pt idx="1398">
                  <c:v>58</c:v>
                </c:pt>
                <c:pt idx="1399">
                  <c:v>55</c:v>
                </c:pt>
                <c:pt idx="1400">
                  <c:v>61</c:v>
                </c:pt>
                <c:pt idx="1401">
                  <c:v>62</c:v>
                </c:pt>
                <c:pt idx="1402">
                  <c:v>59</c:v>
                </c:pt>
                <c:pt idx="1403">
                  <c:v>58</c:v>
                </c:pt>
                <c:pt idx="1404">
                  <c:v>55</c:v>
                </c:pt>
                <c:pt idx="1405">
                  <c:v>65</c:v>
                </c:pt>
                <c:pt idx="1406">
                  <c:v>50</c:v>
                </c:pt>
                <c:pt idx="1407">
                  <c:v>63</c:v>
                </c:pt>
                <c:pt idx="1408">
                  <c:v>52</c:v>
                </c:pt>
                <c:pt idx="1409">
                  <c:v>69</c:v>
                </c:pt>
                <c:pt idx="1410">
                  <c:v>54</c:v>
                </c:pt>
                <c:pt idx="1411">
                  <c:v>67</c:v>
                </c:pt>
                <c:pt idx="1412">
                  <c:v>68</c:v>
                </c:pt>
                <c:pt idx="1413">
                  <c:v>62</c:v>
                </c:pt>
                <c:pt idx="1414">
                  <c:v>74</c:v>
                </c:pt>
                <c:pt idx="1415">
                  <c:v>53</c:v>
                </c:pt>
                <c:pt idx="1416">
                  <c:v>50</c:v>
                </c:pt>
                <c:pt idx="1417">
                  <c:v>43</c:v>
                </c:pt>
                <c:pt idx="1418">
                  <c:v>30</c:v>
                </c:pt>
                <c:pt idx="1419">
                  <c:v>58</c:v>
                </c:pt>
                <c:pt idx="1420">
                  <c:v>46</c:v>
                </c:pt>
                <c:pt idx="1421">
                  <c:v>50</c:v>
                </c:pt>
                <c:pt idx="1422">
                  <c:v>59</c:v>
                </c:pt>
                <c:pt idx="1423">
                  <c:v>51</c:v>
                </c:pt>
                <c:pt idx="1424">
                  <c:v>25</c:v>
                </c:pt>
                <c:pt idx="1425">
                  <c:v>51</c:v>
                </c:pt>
                <c:pt idx="1426">
                  <c:v>51</c:v>
                </c:pt>
                <c:pt idx="1427">
                  <c:v>39</c:v>
                </c:pt>
                <c:pt idx="1428">
                  <c:v>73</c:v>
                </c:pt>
                <c:pt idx="1429">
                  <c:v>55</c:v>
                </c:pt>
                <c:pt idx="1430">
                  <c:v>57</c:v>
                </c:pt>
                <c:pt idx="1431">
                  <c:v>67</c:v>
                </c:pt>
                <c:pt idx="1432">
                  <c:v>57</c:v>
                </c:pt>
                <c:pt idx="1433">
                  <c:v>67</c:v>
                </c:pt>
                <c:pt idx="1434">
                  <c:v>58</c:v>
                </c:pt>
                <c:pt idx="1435">
                  <c:v>41</c:v>
                </c:pt>
                <c:pt idx="1436">
                  <c:v>63</c:v>
                </c:pt>
                <c:pt idx="1437">
                  <c:v>52</c:v>
                </c:pt>
                <c:pt idx="1438">
                  <c:v>66</c:v>
                </c:pt>
                <c:pt idx="1439">
                  <c:v>62</c:v>
                </c:pt>
                <c:pt idx="1440">
                  <c:v>62</c:v>
                </c:pt>
                <c:pt idx="1441">
                  <c:v>54</c:v>
                </c:pt>
                <c:pt idx="1442">
                  <c:v>47</c:v>
                </c:pt>
                <c:pt idx="1443">
                  <c:v>48</c:v>
                </c:pt>
                <c:pt idx="1444">
                  <c:v>66</c:v>
                </c:pt>
                <c:pt idx="1445">
                  <c:v>50</c:v>
                </c:pt>
                <c:pt idx="1446">
                  <c:v>42</c:v>
                </c:pt>
                <c:pt idx="1447">
                  <c:v>60</c:v>
                </c:pt>
                <c:pt idx="1448">
                  <c:v>51</c:v>
                </c:pt>
                <c:pt idx="1449">
                  <c:v>31</c:v>
                </c:pt>
                <c:pt idx="1450">
                  <c:v>73</c:v>
                </c:pt>
                <c:pt idx="1451">
                  <c:v>48</c:v>
                </c:pt>
                <c:pt idx="1452">
                  <c:v>77</c:v>
                </c:pt>
                <c:pt idx="1453">
                  <c:v>32</c:v>
                </c:pt>
                <c:pt idx="1454">
                  <c:v>50</c:v>
                </c:pt>
                <c:pt idx="1455">
                  <c:v>91</c:v>
                </c:pt>
                <c:pt idx="1456">
                  <c:v>92</c:v>
                </c:pt>
                <c:pt idx="1457">
                  <c:v>68</c:v>
                </c:pt>
                <c:pt idx="1458">
                  <c:v>69</c:v>
                </c:pt>
                <c:pt idx="1459">
                  <c:v>86</c:v>
                </c:pt>
                <c:pt idx="1460">
                  <c:v>86</c:v>
                </c:pt>
                <c:pt idx="1461">
                  <c:v>87</c:v>
                </c:pt>
                <c:pt idx="1462">
                  <c:v>68</c:v>
                </c:pt>
                <c:pt idx="1463">
                  <c:v>69</c:v>
                </c:pt>
                <c:pt idx="1464">
                  <c:v>69</c:v>
                </c:pt>
                <c:pt idx="1465">
                  <c:v>70</c:v>
                </c:pt>
                <c:pt idx="1466">
                  <c:v>71</c:v>
                </c:pt>
                <c:pt idx="1467">
                  <c:v>72</c:v>
                </c:pt>
                <c:pt idx="1468">
                  <c:v>98</c:v>
                </c:pt>
                <c:pt idx="1469">
                  <c:v>30</c:v>
                </c:pt>
                <c:pt idx="1470">
                  <c:v>80</c:v>
                </c:pt>
                <c:pt idx="1471">
                  <c:v>81</c:v>
                </c:pt>
                <c:pt idx="1472">
                  <c:v>74</c:v>
                </c:pt>
                <c:pt idx="1473">
                  <c:v>75</c:v>
                </c:pt>
                <c:pt idx="1474">
                  <c:v>75</c:v>
                </c:pt>
                <c:pt idx="1475">
                  <c:v>89</c:v>
                </c:pt>
                <c:pt idx="1476">
                  <c:v>90</c:v>
                </c:pt>
                <c:pt idx="1477">
                  <c:v>69</c:v>
                </c:pt>
                <c:pt idx="1478">
                  <c:v>82</c:v>
                </c:pt>
                <c:pt idx="1479">
                  <c:v>71</c:v>
                </c:pt>
                <c:pt idx="1480">
                  <c:v>72</c:v>
                </c:pt>
                <c:pt idx="1481">
                  <c:v>86</c:v>
                </c:pt>
                <c:pt idx="1482">
                  <c:v>86</c:v>
                </c:pt>
                <c:pt idx="1483">
                  <c:v>87</c:v>
                </c:pt>
                <c:pt idx="1484">
                  <c:v>90</c:v>
                </c:pt>
                <c:pt idx="1485">
                  <c:v>91</c:v>
                </c:pt>
                <c:pt idx="1486">
                  <c:v>92</c:v>
                </c:pt>
                <c:pt idx="1487">
                  <c:v>66</c:v>
                </c:pt>
                <c:pt idx="1488">
                  <c:v>86</c:v>
                </c:pt>
                <c:pt idx="1489">
                  <c:v>86</c:v>
                </c:pt>
                <c:pt idx="1490">
                  <c:v>87</c:v>
                </c:pt>
                <c:pt idx="1491">
                  <c:v>87</c:v>
                </c:pt>
                <c:pt idx="1492">
                  <c:v>56</c:v>
                </c:pt>
                <c:pt idx="1493">
                  <c:v>72</c:v>
                </c:pt>
                <c:pt idx="1494">
                  <c:v>73</c:v>
                </c:pt>
                <c:pt idx="1495">
                  <c:v>74</c:v>
                </c:pt>
                <c:pt idx="1496">
                  <c:v>79</c:v>
                </c:pt>
                <c:pt idx="1497">
                  <c:v>59</c:v>
                </c:pt>
                <c:pt idx="1498">
                  <c:v>60</c:v>
                </c:pt>
                <c:pt idx="1499">
                  <c:v>74</c:v>
                </c:pt>
                <c:pt idx="1500">
                  <c:v>75</c:v>
                </c:pt>
                <c:pt idx="1501">
                  <c:v>75</c:v>
                </c:pt>
                <c:pt idx="1502">
                  <c:v>66</c:v>
                </c:pt>
                <c:pt idx="1503">
                  <c:v>86</c:v>
                </c:pt>
                <c:pt idx="1504">
                  <c:v>87</c:v>
                </c:pt>
                <c:pt idx="1505">
                  <c:v>70</c:v>
                </c:pt>
                <c:pt idx="1506">
                  <c:v>71</c:v>
                </c:pt>
                <c:pt idx="1507">
                  <c:v>68</c:v>
                </c:pt>
                <c:pt idx="1508">
                  <c:v>32</c:v>
                </c:pt>
                <c:pt idx="1509">
                  <c:v>72</c:v>
                </c:pt>
                <c:pt idx="1510">
                  <c:v>61</c:v>
                </c:pt>
                <c:pt idx="1511">
                  <c:v>61</c:v>
                </c:pt>
                <c:pt idx="1512">
                  <c:v>70</c:v>
                </c:pt>
                <c:pt idx="1513">
                  <c:v>55</c:v>
                </c:pt>
                <c:pt idx="1514">
                  <c:v>56</c:v>
                </c:pt>
                <c:pt idx="1515">
                  <c:v>98</c:v>
                </c:pt>
                <c:pt idx="1516">
                  <c:v>98</c:v>
                </c:pt>
                <c:pt idx="1517">
                  <c:v>80</c:v>
                </c:pt>
                <c:pt idx="1518">
                  <c:v>80</c:v>
                </c:pt>
                <c:pt idx="1519">
                  <c:v>53</c:v>
                </c:pt>
                <c:pt idx="1520">
                  <c:v>54</c:v>
                </c:pt>
                <c:pt idx="1521">
                  <c:v>54</c:v>
                </c:pt>
                <c:pt idx="1522">
                  <c:v>77</c:v>
                </c:pt>
                <c:pt idx="1523">
                  <c:v>78</c:v>
                </c:pt>
                <c:pt idx="1524">
                  <c:v>89</c:v>
                </c:pt>
                <c:pt idx="1525">
                  <c:v>90</c:v>
                </c:pt>
                <c:pt idx="1526">
                  <c:v>90</c:v>
                </c:pt>
                <c:pt idx="1527">
                  <c:v>88</c:v>
                </c:pt>
                <c:pt idx="1528">
                  <c:v>89</c:v>
                </c:pt>
                <c:pt idx="1529">
                  <c:v>65</c:v>
                </c:pt>
                <c:pt idx="1530">
                  <c:v>84</c:v>
                </c:pt>
                <c:pt idx="1531">
                  <c:v>72</c:v>
                </c:pt>
                <c:pt idx="1532">
                  <c:v>72</c:v>
                </c:pt>
                <c:pt idx="1533">
                  <c:v>90</c:v>
                </c:pt>
                <c:pt idx="1534">
                  <c:v>59</c:v>
                </c:pt>
                <c:pt idx="1535">
                  <c:v>60</c:v>
                </c:pt>
                <c:pt idx="1536">
                  <c:v>74</c:v>
                </c:pt>
                <c:pt idx="1537">
                  <c:v>60</c:v>
                </c:pt>
                <c:pt idx="1538">
                  <c:v>61</c:v>
                </c:pt>
                <c:pt idx="1539">
                  <c:v>61</c:v>
                </c:pt>
                <c:pt idx="1540">
                  <c:v>55</c:v>
                </c:pt>
                <c:pt idx="1541">
                  <c:v>82</c:v>
                </c:pt>
                <c:pt idx="1542">
                  <c:v>82</c:v>
                </c:pt>
                <c:pt idx="1543">
                  <c:v>68</c:v>
                </c:pt>
                <c:pt idx="1544">
                  <c:v>50</c:v>
                </c:pt>
                <c:pt idx="1545">
                  <c:v>67</c:v>
                </c:pt>
                <c:pt idx="1546">
                  <c:v>67</c:v>
                </c:pt>
                <c:pt idx="1547">
                  <c:v>60</c:v>
                </c:pt>
                <c:pt idx="1548">
                  <c:v>66</c:v>
                </c:pt>
                <c:pt idx="1549">
                  <c:v>73</c:v>
                </c:pt>
                <c:pt idx="1550">
                  <c:v>82</c:v>
                </c:pt>
                <c:pt idx="1551">
                  <c:v>82</c:v>
                </c:pt>
                <c:pt idx="1552">
                  <c:v>75</c:v>
                </c:pt>
                <c:pt idx="1553">
                  <c:v>75</c:v>
                </c:pt>
                <c:pt idx="1554">
                  <c:v>76</c:v>
                </c:pt>
                <c:pt idx="1555">
                  <c:v>76</c:v>
                </c:pt>
                <c:pt idx="1556">
                  <c:v>87</c:v>
                </c:pt>
                <c:pt idx="1557">
                  <c:v>88</c:v>
                </c:pt>
                <c:pt idx="1558">
                  <c:v>68</c:v>
                </c:pt>
                <c:pt idx="1559">
                  <c:v>69</c:v>
                </c:pt>
                <c:pt idx="1560">
                  <c:v>77</c:v>
                </c:pt>
                <c:pt idx="1561">
                  <c:v>78</c:v>
                </c:pt>
                <c:pt idx="1562">
                  <c:v>78</c:v>
                </c:pt>
                <c:pt idx="1563">
                  <c:v>63</c:v>
                </c:pt>
                <c:pt idx="1564">
                  <c:v>64</c:v>
                </c:pt>
                <c:pt idx="1565">
                  <c:v>64</c:v>
                </c:pt>
                <c:pt idx="1566">
                  <c:v>67</c:v>
                </c:pt>
                <c:pt idx="1567">
                  <c:v>68</c:v>
                </c:pt>
                <c:pt idx="1568">
                  <c:v>81</c:v>
                </c:pt>
                <c:pt idx="1569">
                  <c:v>81</c:v>
                </c:pt>
                <c:pt idx="1570">
                  <c:v>82</c:v>
                </c:pt>
                <c:pt idx="1571">
                  <c:v>75</c:v>
                </c:pt>
                <c:pt idx="1572">
                  <c:v>62</c:v>
                </c:pt>
                <c:pt idx="1573">
                  <c:v>66</c:v>
                </c:pt>
                <c:pt idx="1574">
                  <c:v>67</c:v>
                </c:pt>
                <c:pt idx="1575">
                  <c:v>67</c:v>
                </c:pt>
                <c:pt idx="1576">
                  <c:v>77</c:v>
                </c:pt>
                <c:pt idx="1577">
                  <c:v>85</c:v>
                </c:pt>
                <c:pt idx="1578">
                  <c:v>85</c:v>
                </c:pt>
                <c:pt idx="1579">
                  <c:v>89</c:v>
                </c:pt>
                <c:pt idx="1580">
                  <c:v>90</c:v>
                </c:pt>
                <c:pt idx="1581">
                  <c:v>90</c:v>
                </c:pt>
                <c:pt idx="1582">
                  <c:v>90</c:v>
                </c:pt>
                <c:pt idx="1583">
                  <c:v>103</c:v>
                </c:pt>
                <c:pt idx="1584">
                  <c:v>104</c:v>
                </c:pt>
                <c:pt idx="1585">
                  <c:v>73</c:v>
                </c:pt>
                <c:pt idx="1586">
                  <c:v>74</c:v>
                </c:pt>
                <c:pt idx="1587">
                  <c:v>74</c:v>
                </c:pt>
                <c:pt idx="1588">
                  <c:v>84</c:v>
                </c:pt>
                <c:pt idx="1589">
                  <c:v>84</c:v>
                </c:pt>
                <c:pt idx="1590">
                  <c:v>85</c:v>
                </c:pt>
                <c:pt idx="1591">
                  <c:v>73</c:v>
                </c:pt>
                <c:pt idx="1592">
                  <c:v>74</c:v>
                </c:pt>
                <c:pt idx="1593">
                  <c:v>56</c:v>
                </c:pt>
                <c:pt idx="1594">
                  <c:v>62</c:v>
                </c:pt>
                <c:pt idx="1595">
                  <c:v>90</c:v>
                </c:pt>
                <c:pt idx="1596">
                  <c:v>90</c:v>
                </c:pt>
                <c:pt idx="1597">
                  <c:v>91</c:v>
                </c:pt>
                <c:pt idx="1598">
                  <c:v>62</c:v>
                </c:pt>
                <c:pt idx="1599">
                  <c:v>63</c:v>
                </c:pt>
                <c:pt idx="1600">
                  <c:v>63</c:v>
                </c:pt>
                <c:pt idx="1601">
                  <c:v>88</c:v>
                </c:pt>
                <c:pt idx="1602">
                  <c:v>88</c:v>
                </c:pt>
                <c:pt idx="1603">
                  <c:v>66</c:v>
                </c:pt>
                <c:pt idx="1604">
                  <c:v>84</c:v>
                </c:pt>
                <c:pt idx="1605">
                  <c:v>60</c:v>
                </c:pt>
                <c:pt idx="1606">
                  <c:v>61</c:v>
                </c:pt>
                <c:pt idx="1607">
                  <c:v>71</c:v>
                </c:pt>
                <c:pt idx="1608">
                  <c:v>80</c:v>
                </c:pt>
                <c:pt idx="1609">
                  <c:v>80</c:v>
                </c:pt>
                <c:pt idx="1610">
                  <c:v>97</c:v>
                </c:pt>
                <c:pt idx="1611">
                  <c:v>97</c:v>
                </c:pt>
                <c:pt idx="1612">
                  <c:v>98</c:v>
                </c:pt>
                <c:pt idx="1613">
                  <c:v>68</c:v>
                </c:pt>
                <c:pt idx="1614">
                  <c:v>69</c:v>
                </c:pt>
                <c:pt idx="1615">
                  <c:v>80</c:v>
                </c:pt>
                <c:pt idx="1616">
                  <c:v>81</c:v>
                </c:pt>
                <c:pt idx="1617">
                  <c:v>69</c:v>
                </c:pt>
                <c:pt idx="1618">
                  <c:v>69</c:v>
                </c:pt>
                <c:pt idx="1619">
                  <c:v>66</c:v>
                </c:pt>
                <c:pt idx="1620">
                  <c:v>66</c:v>
                </c:pt>
                <c:pt idx="1621">
                  <c:v>82</c:v>
                </c:pt>
                <c:pt idx="1622">
                  <c:v>82</c:v>
                </c:pt>
                <c:pt idx="1623">
                  <c:v>54</c:v>
                </c:pt>
                <c:pt idx="1624">
                  <c:v>62</c:v>
                </c:pt>
                <c:pt idx="1625">
                  <c:v>63</c:v>
                </c:pt>
                <c:pt idx="1626">
                  <c:v>51</c:v>
                </c:pt>
                <c:pt idx="1627">
                  <c:v>52</c:v>
                </c:pt>
                <c:pt idx="1628">
                  <c:v>81</c:v>
                </c:pt>
                <c:pt idx="1629">
                  <c:v>82</c:v>
                </c:pt>
                <c:pt idx="1630">
                  <c:v>82</c:v>
                </c:pt>
                <c:pt idx="1631">
                  <c:v>74</c:v>
                </c:pt>
                <c:pt idx="1632">
                  <c:v>72</c:v>
                </c:pt>
                <c:pt idx="1633">
                  <c:v>62</c:v>
                </c:pt>
                <c:pt idx="1634">
                  <c:v>68</c:v>
                </c:pt>
                <c:pt idx="1635">
                  <c:v>63</c:v>
                </c:pt>
                <c:pt idx="1636">
                  <c:v>64</c:v>
                </c:pt>
                <c:pt idx="1637">
                  <c:v>65</c:v>
                </c:pt>
                <c:pt idx="1638">
                  <c:v>74</c:v>
                </c:pt>
                <c:pt idx="1639">
                  <c:v>75</c:v>
                </c:pt>
                <c:pt idx="1640">
                  <c:v>76</c:v>
                </c:pt>
                <c:pt idx="1641">
                  <c:v>81</c:v>
                </c:pt>
                <c:pt idx="1642">
                  <c:v>77</c:v>
                </c:pt>
                <c:pt idx="1643">
                  <c:v>78</c:v>
                </c:pt>
                <c:pt idx="1644">
                  <c:v>62</c:v>
                </c:pt>
                <c:pt idx="1645">
                  <c:v>78</c:v>
                </c:pt>
                <c:pt idx="1646">
                  <c:v>55</c:v>
                </c:pt>
                <c:pt idx="1647">
                  <c:v>75</c:v>
                </c:pt>
                <c:pt idx="1648">
                  <c:v>76</c:v>
                </c:pt>
                <c:pt idx="1649">
                  <c:v>61</c:v>
                </c:pt>
                <c:pt idx="1650">
                  <c:v>81</c:v>
                </c:pt>
                <c:pt idx="1651">
                  <c:v>82</c:v>
                </c:pt>
                <c:pt idx="1652">
                  <c:v>82</c:v>
                </c:pt>
                <c:pt idx="1653">
                  <c:v>53</c:v>
                </c:pt>
                <c:pt idx="1654">
                  <c:v>63</c:v>
                </c:pt>
                <c:pt idx="1655">
                  <c:v>57</c:v>
                </c:pt>
                <c:pt idx="1656">
                  <c:v>57</c:v>
                </c:pt>
                <c:pt idx="1657">
                  <c:v>58</c:v>
                </c:pt>
                <c:pt idx="1658">
                  <c:v>72</c:v>
                </c:pt>
                <c:pt idx="1659">
                  <c:v>72</c:v>
                </c:pt>
                <c:pt idx="1660">
                  <c:v>73</c:v>
                </c:pt>
                <c:pt idx="1661">
                  <c:v>61</c:v>
                </c:pt>
                <c:pt idx="1662">
                  <c:v>67</c:v>
                </c:pt>
                <c:pt idx="1663">
                  <c:v>80</c:v>
                </c:pt>
                <c:pt idx="1664">
                  <c:v>80</c:v>
                </c:pt>
                <c:pt idx="1665">
                  <c:v>63</c:v>
                </c:pt>
                <c:pt idx="1666">
                  <c:v>53</c:v>
                </c:pt>
                <c:pt idx="1667">
                  <c:v>55</c:v>
                </c:pt>
                <c:pt idx="1668">
                  <c:v>78</c:v>
                </c:pt>
                <c:pt idx="1669">
                  <c:v>79</c:v>
                </c:pt>
                <c:pt idx="1670">
                  <c:v>66</c:v>
                </c:pt>
                <c:pt idx="1671">
                  <c:v>69</c:v>
                </c:pt>
                <c:pt idx="1672">
                  <c:v>69</c:v>
                </c:pt>
                <c:pt idx="1673">
                  <c:v>70</c:v>
                </c:pt>
                <c:pt idx="1674">
                  <c:v>75</c:v>
                </c:pt>
                <c:pt idx="1675">
                  <c:v>76</c:v>
                </c:pt>
                <c:pt idx="1676">
                  <c:v>44</c:v>
                </c:pt>
                <c:pt idx="1677">
                  <c:v>90</c:v>
                </c:pt>
                <c:pt idx="1678">
                  <c:v>90</c:v>
                </c:pt>
                <c:pt idx="1679">
                  <c:v>91</c:v>
                </c:pt>
                <c:pt idx="1680">
                  <c:v>89</c:v>
                </c:pt>
                <c:pt idx="1681">
                  <c:v>90</c:v>
                </c:pt>
                <c:pt idx="1682">
                  <c:v>64</c:v>
                </c:pt>
                <c:pt idx="1683">
                  <c:v>67</c:v>
                </c:pt>
                <c:pt idx="1684">
                  <c:v>79</c:v>
                </c:pt>
                <c:pt idx="1685">
                  <c:v>61</c:v>
                </c:pt>
                <c:pt idx="1686">
                  <c:v>72</c:v>
                </c:pt>
                <c:pt idx="1687">
                  <c:v>73</c:v>
                </c:pt>
                <c:pt idx="1688">
                  <c:v>73</c:v>
                </c:pt>
                <c:pt idx="1689">
                  <c:v>66</c:v>
                </c:pt>
                <c:pt idx="1690">
                  <c:v>67</c:v>
                </c:pt>
                <c:pt idx="1691">
                  <c:v>67</c:v>
                </c:pt>
                <c:pt idx="1692">
                  <c:v>82</c:v>
                </c:pt>
                <c:pt idx="1693">
                  <c:v>89</c:v>
                </c:pt>
                <c:pt idx="1694">
                  <c:v>90</c:v>
                </c:pt>
                <c:pt idx="1695">
                  <c:v>79</c:v>
                </c:pt>
                <c:pt idx="1696">
                  <c:v>80</c:v>
                </c:pt>
                <c:pt idx="1697">
                  <c:v>80</c:v>
                </c:pt>
                <c:pt idx="1698">
                  <c:v>33</c:v>
                </c:pt>
                <c:pt idx="1699">
                  <c:v>69</c:v>
                </c:pt>
                <c:pt idx="1700">
                  <c:v>83</c:v>
                </c:pt>
                <c:pt idx="1701">
                  <c:v>70</c:v>
                </c:pt>
                <c:pt idx="1702">
                  <c:v>70</c:v>
                </c:pt>
                <c:pt idx="1703">
                  <c:v>87</c:v>
                </c:pt>
                <c:pt idx="1704">
                  <c:v>69</c:v>
                </c:pt>
                <c:pt idx="1705">
                  <c:v>70</c:v>
                </c:pt>
                <c:pt idx="1706">
                  <c:v>76</c:v>
                </c:pt>
                <c:pt idx="1707">
                  <c:v>81</c:v>
                </c:pt>
                <c:pt idx="1708">
                  <c:v>81</c:v>
                </c:pt>
                <c:pt idx="1709">
                  <c:v>82</c:v>
                </c:pt>
                <c:pt idx="1710">
                  <c:v>76</c:v>
                </c:pt>
                <c:pt idx="1711">
                  <c:v>60</c:v>
                </c:pt>
                <c:pt idx="1712">
                  <c:v>60</c:v>
                </c:pt>
                <c:pt idx="1713">
                  <c:v>61</c:v>
                </c:pt>
                <c:pt idx="1714">
                  <c:v>72</c:v>
                </c:pt>
                <c:pt idx="1715">
                  <c:v>92</c:v>
                </c:pt>
                <c:pt idx="1716">
                  <c:v>57</c:v>
                </c:pt>
                <c:pt idx="1717">
                  <c:v>66</c:v>
                </c:pt>
                <c:pt idx="1718">
                  <c:v>67</c:v>
                </c:pt>
                <c:pt idx="1719">
                  <c:v>52</c:v>
                </c:pt>
                <c:pt idx="1720">
                  <c:v>53</c:v>
                </c:pt>
                <c:pt idx="1721">
                  <c:v>63</c:v>
                </c:pt>
                <c:pt idx="1722">
                  <c:v>86</c:v>
                </c:pt>
                <c:pt idx="1723">
                  <c:v>60</c:v>
                </c:pt>
                <c:pt idx="1724">
                  <c:v>74</c:v>
                </c:pt>
                <c:pt idx="1725">
                  <c:v>74</c:v>
                </c:pt>
                <c:pt idx="1726">
                  <c:v>81</c:v>
                </c:pt>
                <c:pt idx="1727">
                  <c:v>81</c:v>
                </c:pt>
                <c:pt idx="1728">
                  <c:v>81</c:v>
                </c:pt>
                <c:pt idx="1729">
                  <c:v>81</c:v>
                </c:pt>
                <c:pt idx="1730">
                  <c:v>90</c:v>
                </c:pt>
                <c:pt idx="1731">
                  <c:v>59</c:v>
                </c:pt>
                <c:pt idx="1732">
                  <c:v>60</c:v>
                </c:pt>
                <c:pt idx="1733">
                  <c:v>70</c:v>
                </c:pt>
                <c:pt idx="1734">
                  <c:v>71</c:v>
                </c:pt>
                <c:pt idx="1735">
                  <c:v>66</c:v>
                </c:pt>
                <c:pt idx="1736">
                  <c:v>60</c:v>
                </c:pt>
                <c:pt idx="1737">
                  <c:v>57</c:v>
                </c:pt>
                <c:pt idx="1738">
                  <c:v>58</c:v>
                </c:pt>
                <c:pt idx="1739">
                  <c:v>64</c:v>
                </c:pt>
                <c:pt idx="1740">
                  <c:v>65</c:v>
                </c:pt>
                <c:pt idx="1741">
                  <c:v>65</c:v>
                </c:pt>
                <c:pt idx="1742">
                  <c:v>80</c:v>
                </c:pt>
                <c:pt idx="1743">
                  <c:v>81</c:v>
                </c:pt>
                <c:pt idx="1744">
                  <c:v>66</c:v>
                </c:pt>
                <c:pt idx="1745">
                  <c:v>88</c:v>
                </c:pt>
                <c:pt idx="1746">
                  <c:v>88</c:v>
                </c:pt>
                <c:pt idx="1747">
                  <c:v>89</c:v>
                </c:pt>
                <c:pt idx="1748">
                  <c:v>58</c:v>
                </c:pt>
                <c:pt idx="1749">
                  <c:v>59</c:v>
                </c:pt>
                <c:pt idx="1750">
                  <c:v>69</c:v>
                </c:pt>
                <c:pt idx="1751">
                  <c:v>69</c:v>
                </c:pt>
                <c:pt idx="1752">
                  <c:v>59</c:v>
                </c:pt>
                <c:pt idx="1753">
                  <c:v>60</c:v>
                </c:pt>
                <c:pt idx="1754">
                  <c:v>69</c:v>
                </c:pt>
                <c:pt idx="1755">
                  <c:v>69</c:v>
                </c:pt>
                <c:pt idx="1756">
                  <c:v>70</c:v>
                </c:pt>
                <c:pt idx="1757">
                  <c:v>80</c:v>
                </c:pt>
                <c:pt idx="1758">
                  <c:v>73</c:v>
                </c:pt>
                <c:pt idx="1759">
                  <c:v>73</c:v>
                </c:pt>
                <c:pt idx="1760">
                  <c:v>74</c:v>
                </c:pt>
                <c:pt idx="1761">
                  <c:v>48</c:v>
                </c:pt>
                <c:pt idx="1762">
                  <c:v>80</c:v>
                </c:pt>
                <c:pt idx="1763">
                  <c:v>52</c:v>
                </c:pt>
                <c:pt idx="1764">
                  <c:v>52</c:v>
                </c:pt>
                <c:pt idx="1765">
                  <c:v>60</c:v>
                </c:pt>
                <c:pt idx="1766">
                  <c:v>61</c:v>
                </c:pt>
                <c:pt idx="1767">
                  <c:v>62</c:v>
                </c:pt>
                <c:pt idx="1768">
                  <c:v>70</c:v>
                </c:pt>
                <c:pt idx="1769">
                  <c:v>73</c:v>
                </c:pt>
                <c:pt idx="1770">
                  <c:v>73</c:v>
                </c:pt>
                <c:pt idx="1771">
                  <c:v>73</c:v>
                </c:pt>
                <c:pt idx="1772">
                  <c:v>74</c:v>
                </c:pt>
                <c:pt idx="1773">
                  <c:v>84</c:v>
                </c:pt>
                <c:pt idx="1774">
                  <c:v>84</c:v>
                </c:pt>
                <c:pt idx="1775">
                  <c:v>75</c:v>
                </c:pt>
                <c:pt idx="1776">
                  <c:v>69</c:v>
                </c:pt>
                <c:pt idx="1777">
                  <c:v>69</c:v>
                </c:pt>
                <c:pt idx="1778">
                  <c:v>70</c:v>
                </c:pt>
                <c:pt idx="1779">
                  <c:v>72</c:v>
                </c:pt>
                <c:pt idx="1780">
                  <c:v>73</c:v>
                </c:pt>
                <c:pt idx="1781">
                  <c:v>61</c:v>
                </c:pt>
                <c:pt idx="1782">
                  <c:v>78</c:v>
                </c:pt>
                <c:pt idx="1783">
                  <c:v>79</c:v>
                </c:pt>
                <c:pt idx="1784">
                  <c:v>79</c:v>
                </c:pt>
                <c:pt idx="1785">
                  <c:v>52</c:v>
                </c:pt>
                <c:pt idx="1786">
                  <c:v>59</c:v>
                </c:pt>
                <c:pt idx="1787">
                  <c:v>58</c:v>
                </c:pt>
                <c:pt idx="1788">
                  <c:v>58</c:v>
                </c:pt>
                <c:pt idx="1789">
                  <c:v>81</c:v>
                </c:pt>
                <c:pt idx="1790">
                  <c:v>67</c:v>
                </c:pt>
                <c:pt idx="1791">
                  <c:v>68</c:v>
                </c:pt>
                <c:pt idx="1792">
                  <c:v>68</c:v>
                </c:pt>
                <c:pt idx="1793">
                  <c:v>69</c:v>
                </c:pt>
                <c:pt idx="1794">
                  <c:v>88</c:v>
                </c:pt>
                <c:pt idx="1795">
                  <c:v>88</c:v>
                </c:pt>
                <c:pt idx="1796">
                  <c:v>61</c:v>
                </c:pt>
                <c:pt idx="1797">
                  <c:v>62</c:v>
                </c:pt>
                <c:pt idx="1798">
                  <c:v>62</c:v>
                </c:pt>
                <c:pt idx="1799">
                  <c:v>59</c:v>
                </c:pt>
                <c:pt idx="1800">
                  <c:v>59</c:v>
                </c:pt>
                <c:pt idx="1801">
                  <c:v>72</c:v>
                </c:pt>
                <c:pt idx="1802">
                  <c:v>73</c:v>
                </c:pt>
                <c:pt idx="1803">
                  <c:v>73</c:v>
                </c:pt>
                <c:pt idx="1804">
                  <c:v>74</c:v>
                </c:pt>
                <c:pt idx="1805">
                  <c:v>75</c:v>
                </c:pt>
                <c:pt idx="1806">
                  <c:v>75</c:v>
                </c:pt>
                <c:pt idx="1807">
                  <c:v>74</c:v>
                </c:pt>
                <c:pt idx="1808">
                  <c:v>86</c:v>
                </c:pt>
                <c:pt idx="1809">
                  <c:v>86</c:v>
                </c:pt>
                <c:pt idx="1810">
                  <c:v>67</c:v>
                </c:pt>
                <c:pt idx="1811">
                  <c:v>55</c:v>
                </c:pt>
                <c:pt idx="1812">
                  <c:v>55</c:v>
                </c:pt>
                <c:pt idx="1813">
                  <c:v>56</c:v>
                </c:pt>
                <c:pt idx="1814">
                  <c:v>77</c:v>
                </c:pt>
                <c:pt idx="1815">
                  <c:v>61</c:v>
                </c:pt>
                <c:pt idx="1816">
                  <c:v>62</c:v>
                </c:pt>
                <c:pt idx="1817">
                  <c:v>63</c:v>
                </c:pt>
                <c:pt idx="1818">
                  <c:v>70</c:v>
                </c:pt>
                <c:pt idx="1819">
                  <c:v>70</c:v>
                </c:pt>
                <c:pt idx="1820">
                  <c:v>71</c:v>
                </c:pt>
                <c:pt idx="1821">
                  <c:v>72</c:v>
                </c:pt>
                <c:pt idx="1822">
                  <c:v>73</c:v>
                </c:pt>
                <c:pt idx="1823">
                  <c:v>82</c:v>
                </c:pt>
                <c:pt idx="1824">
                  <c:v>83</c:v>
                </c:pt>
                <c:pt idx="1825">
                  <c:v>72</c:v>
                </c:pt>
                <c:pt idx="1826">
                  <c:v>73</c:v>
                </c:pt>
                <c:pt idx="1827">
                  <c:v>78</c:v>
                </c:pt>
                <c:pt idx="1828">
                  <c:v>79</c:v>
                </c:pt>
                <c:pt idx="1829">
                  <c:v>75</c:v>
                </c:pt>
                <c:pt idx="1830">
                  <c:v>76</c:v>
                </c:pt>
                <c:pt idx="1831">
                  <c:v>76</c:v>
                </c:pt>
                <c:pt idx="1832">
                  <c:v>60</c:v>
                </c:pt>
                <c:pt idx="1833">
                  <c:v>72</c:v>
                </c:pt>
                <c:pt idx="1834">
                  <c:v>72</c:v>
                </c:pt>
                <c:pt idx="1835">
                  <c:v>60</c:v>
                </c:pt>
                <c:pt idx="1836">
                  <c:v>61</c:v>
                </c:pt>
                <c:pt idx="1837">
                  <c:v>60</c:v>
                </c:pt>
                <c:pt idx="1838">
                  <c:v>61</c:v>
                </c:pt>
                <c:pt idx="1839">
                  <c:v>61</c:v>
                </c:pt>
                <c:pt idx="1840">
                  <c:v>76</c:v>
                </c:pt>
                <c:pt idx="1841">
                  <c:v>76</c:v>
                </c:pt>
                <c:pt idx="1842">
                  <c:v>65</c:v>
                </c:pt>
                <c:pt idx="1843">
                  <c:v>77</c:v>
                </c:pt>
                <c:pt idx="1844">
                  <c:v>67</c:v>
                </c:pt>
                <c:pt idx="1845">
                  <c:v>86</c:v>
                </c:pt>
                <c:pt idx="1846">
                  <c:v>92</c:v>
                </c:pt>
                <c:pt idx="1847">
                  <c:v>92</c:v>
                </c:pt>
                <c:pt idx="1848">
                  <c:v>52</c:v>
                </c:pt>
                <c:pt idx="1849">
                  <c:v>52</c:v>
                </c:pt>
                <c:pt idx="1850">
                  <c:v>53</c:v>
                </c:pt>
                <c:pt idx="1851">
                  <c:v>75</c:v>
                </c:pt>
                <c:pt idx="1852">
                  <c:v>76</c:v>
                </c:pt>
                <c:pt idx="1853">
                  <c:v>76</c:v>
                </c:pt>
                <c:pt idx="1854">
                  <c:v>45</c:v>
                </c:pt>
                <c:pt idx="1855">
                  <c:v>77</c:v>
                </c:pt>
                <c:pt idx="1856">
                  <c:v>71</c:v>
                </c:pt>
                <c:pt idx="1857">
                  <c:v>71</c:v>
                </c:pt>
                <c:pt idx="1858">
                  <c:v>61</c:v>
                </c:pt>
                <c:pt idx="1859">
                  <c:v>51</c:v>
                </c:pt>
                <c:pt idx="1860">
                  <c:v>50</c:v>
                </c:pt>
                <c:pt idx="1861">
                  <c:v>52</c:v>
                </c:pt>
                <c:pt idx="1862">
                  <c:v>72</c:v>
                </c:pt>
                <c:pt idx="1863">
                  <c:v>72</c:v>
                </c:pt>
                <c:pt idx="1864">
                  <c:v>72</c:v>
                </c:pt>
                <c:pt idx="1865">
                  <c:v>73</c:v>
                </c:pt>
                <c:pt idx="1866">
                  <c:v>81</c:v>
                </c:pt>
                <c:pt idx="1867">
                  <c:v>81</c:v>
                </c:pt>
                <c:pt idx="1868">
                  <c:v>63</c:v>
                </c:pt>
                <c:pt idx="1869">
                  <c:v>64</c:v>
                </c:pt>
                <c:pt idx="1870">
                  <c:v>64</c:v>
                </c:pt>
                <c:pt idx="1871">
                  <c:v>45</c:v>
                </c:pt>
                <c:pt idx="1872">
                  <c:v>52</c:v>
                </c:pt>
                <c:pt idx="1873">
                  <c:v>52</c:v>
                </c:pt>
                <c:pt idx="1874">
                  <c:v>53</c:v>
                </c:pt>
                <c:pt idx="1875">
                  <c:v>35</c:v>
                </c:pt>
                <c:pt idx="1876">
                  <c:v>58</c:v>
                </c:pt>
                <c:pt idx="1877">
                  <c:v>58</c:v>
                </c:pt>
                <c:pt idx="1878">
                  <c:v>59</c:v>
                </c:pt>
                <c:pt idx="1879">
                  <c:v>54</c:v>
                </c:pt>
                <c:pt idx="1880">
                  <c:v>54</c:v>
                </c:pt>
                <c:pt idx="1881">
                  <c:v>40</c:v>
                </c:pt>
                <c:pt idx="1882">
                  <c:v>49</c:v>
                </c:pt>
                <c:pt idx="1883">
                  <c:v>48</c:v>
                </c:pt>
                <c:pt idx="1884">
                  <c:v>49</c:v>
                </c:pt>
                <c:pt idx="1885">
                  <c:v>49</c:v>
                </c:pt>
                <c:pt idx="1886">
                  <c:v>42</c:v>
                </c:pt>
                <c:pt idx="1887">
                  <c:v>42</c:v>
                </c:pt>
                <c:pt idx="1888">
                  <c:v>43</c:v>
                </c:pt>
                <c:pt idx="1889">
                  <c:v>68</c:v>
                </c:pt>
                <c:pt idx="1890">
                  <c:v>69</c:v>
                </c:pt>
                <c:pt idx="1891">
                  <c:v>69</c:v>
                </c:pt>
                <c:pt idx="1892">
                  <c:v>70</c:v>
                </c:pt>
                <c:pt idx="1893">
                  <c:v>70</c:v>
                </c:pt>
                <c:pt idx="1894">
                  <c:v>67</c:v>
                </c:pt>
                <c:pt idx="1895">
                  <c:v>67</c:v>
                </c:pt>
                <c:pt idx="1896">
                  <c:v>68</c:v>
                </c:pt>
                <c:pt idx="1897">
                  <c:v>73</c:v>
                </c:pt>
                <c:pt idx="1898">
                  <c:v>74</c:v>
                </c:pt>
                <c:pt idx="1899">
                  <c:v>86</c:v>
                </c:pt>
                <c:pt idx="1900">
                  <c:v>87</c:v>
                </c:pt>
                <c:pt idx="1901">
                  <c:v>48</c:v>
                </c:pt>
                <c:pt idx="1902">
                  <c:v>58</c:v>
                </c:pt>
                <c:pt idx="1903">
                  <c:v>59</c:v>
                </c:pt>
                <c:pt idx="1904">
                  <c:v>55</c:v>
                </c:pt>
                <c:pt idx="1905">
                  <c:v>55</c:v>
                </c:pt>
                <c:pt idx="1906">
                  <c:v>49</c:v>
                </c:pt>
                <c:pt idx="1907">
                  <c:v>50</c:v>
                </c:pt>
                <c:pt idx="1908">
                  <c:v>50</c:v>
                </c:pt>
                <c:pt idx="1909">
                  <c:v>67</c:v>
                </c:pt>
                <c:pt idx="1910">
                  <c:v>45</c:v>
                </c:pt>
                <c:pt idx="1911">
                  <c:v>70</c:v>
                </c:pt>
                <c:pt idx="1912">
                  <c:v>45</c:v>
                </c:pt>
                <c:pt idx="1913">
                  <c:v>46</c:v>
                </c:pt>
                <c:pt idx="1914">
                  <c:v>46</c:v>
                </c:pt>
                <c:pt idx="1915">
                  <c:v>82</c:v>
                </c:pt>
                <c:pt idx="1916">
                  <c:v>83</c:v>
                </c:pt>
                <c:pt idx="1917">
                  <c:v>79</c:v>
                </c:pt>
                <c:pt idx="1918">
                  <c:v>79</c:v>
                </c:pt>
                <c:pt idx="1919">
                  <c:v>80</c:v>
                </c:pt>
                <c:pt idx="1920">
                  <c:v>59</c:v>
                </c:pt>
                <c:pt idx="1921">
                  <c:v>60</c:v>
                </c:pt>
                <c:pt idx="1922">
                  <c:v>40</c:v>
                </c:pt>
                <c:pt idx="1923">
                  <c:v>41</c:v>
                </c:pt>
                <c:pt idx="1924">
                  <c:v>41</c:v>
                </c:pt>
                <c:pt idx="1925">
                  <c:v>81</c:v>
                </c:pt>
                <c:pt idx="1926">
                  <c:v>60</c:v>
                </c:pt>
                <c:pt idx="1927">
                  <c:v>87</c:v>
                </c:pt>
                <c:pt idx="1928">
                  <c:v>55</c:v>
                </c:pt>
                <c:pt idx="1929">
                  <c:v>56</c:v>
                </c:pt>
                <c:pt idx="1930">
                  <c:v>53</c:v>
                </c:pt>
                <c:pt idx="1931">
                  <c:v>54</c:v>
                </c:pt>
                <c:pt idx="1932">
                  <c:v>58</c:v>
                </c:pt>
                <c:pt idx="1933">
                  <c:v>58</c:v>
                </c:pt>
                <c:pt idx="1934">
                  <c:v>73</c:v>
                </c:pt>
                <c:pt idx="1935">
                  <c:v>73</c:v>
                </c:pt>
                <c:pt idx="1936">
                  <c:v>58</c:v>
                </c:pt>
                <c:pt idx="1937">
                  <c:v>59</c:v>
                </c:pt>
                <c:pt idx="1938">
                  <c:v>72</c:v>
                </c:pt>
                <c:pt idx="1939">
                  <c:v>72</c:v>
                </c:pt>
                <c:pt idx="1940">
                  <c:v>73</c:v>
                </c:pt>
                <c:pt idx="1941">
                  <c:v>80</c:v>
                </c:pt>
                <c:pt idx="1942">
                  <c:v>69</c:v>
                </c:pt>
                <c:pt idx="1943">
                  <c:v>91</c:v>
                </c:pt>
                <c:pt idx="1944">
                  <c:v>91</c:v>
                </c:pt>
                <c:pt idx="1945">
                  <c:v>92</c:v>
                </c:pt>
                <c:pt idx="1946">
                  <c:v>92</c:v>
                </c:pt>
                <c:pt idx="1947">
                  <c:v>55</c:v>
                </c:pt>
                <c:pt idx="1948">
                  <c:v>59</c:v>
                </c:pt>
                <c:pt idx="1949">
                  <c:v>59</c:v>
                </c:pt>
                <c:pt idx="1950">
                  <c:v>60</c:v>
                </c:pt>
                <c:pt idx="1951">
                  <c:v>73</c:v>
                </c:pt>
                <c:pt idx="1952">
                  <c:v>73</c:v>
                </c:pt>
                <c:pt idx="1953">
                  <c:v>70</c:v>
                </c:pt>
                <c:pt idx="1954">
                  <c:v>71</c:v>
                </c:pt>
                <c:pt idx="1955">
                  <c:v>53</c:v>
                </c:pt>
                <c:pt idx="1956">
                  <c:v>53</c:v>
                </c:pt>
                <c:pt idx="1957">
                  <c:v>66</c:v>
                </c:pt>
                <c:pt idx="1958">
                  <c:v>67</c:v>
                </c:pt>
                <c:pt idx="1959">
                  <c:v>67</c:v>
                </c:pt>
                <c:pt idx="1960">
                  <c:v>38</c:v>
                </c:pt>
                <c:pt idx="1961">
                  <c:v>69</c:v>
                </c:pt>
                <c:pt idx="1962">
                  <c:v>70</c:v>
                </c:pt>
                <c:pt idx="1963">
                  <c:v>66</c:v>
                </c:pt>
                <c:pt idx="1964">
                  <c:v>55</c:v>
                </c:pt>
                <c:pt idx="1965">
                  <c:v>56</c:v>
                </c:pt>
                <c:pt idx="1966">
                  <c:v>45</c:v>
                </c:pt>
                <c:pt idx="1967">
                  <c:v>71</c:v>
                </c:pt>
                <c:pt idx="1968">
                  <c:v>72</c:v>
                </c:pt>
                <c:pt idx="1969">
                  <c:v>72</c:v>
                </c:pt>
                <c:pt idx="1970">
                  <c:v>78</c:v>
                </c:pt>
                <c:pt idx="1971">
                  <c:v>79</c:v>
                </c:pt>
                <c:pt idx="1972">
                  <c:v>69</c:v>
                </c:pt>
                <c:pt idx="1973">
                  <c:v>57</c:v>
                </c:pt>
                <c:pt idx="1974">
                  <c:v>58</c:v>
                </c:pt>
                <c:pt idx="1975">
                  <c:v>59</c:v>
                </c:pt>
                <c:pt idx="1976">
                  <c:v>52</c:v>
                </c:pt>
                <c:pt idx="1977">
                  <c:v>77</c:v>
                </c:pt>
                <c:pt idx="1978">
                  <c:v>75</c:v>
                </c:pt>
                <c:pt idx="1979">
                  <c:v>79</c:v>
                </c:pt>
                <c:pt idx="1980">
                  <c:v>80</c:v>
                </c:pt>
                <c:pt idx="1981">
                  <c:v>80</c:v>
                </c:pt>
                <c:pt idx="1982">
                  <c:v>61</c:v>
                </c:pt>
                <c:pt idx="1983">
                  <c:v>69</c:v>
                </c:pt>
                <c:pt idx="1984">
                  <c:v>70</c:v>
                </c:pt>
                <c:pt idx="1985">
                  <c:v>76</c:v>
                </c:pt>
                <c:pt idx="1986">
                  <c:v>80</c:v>
                </c:pt>
                <c:pt idx="1987">
                  <c:v>81</c:v>
                </c:pt>
                <c:pt idx="1988">
                  <c:v>81</c:v>
                </c:pt>
                <c:pt idx="1989">
                  <c:v>62</c:v>
                </c:pt>
                <c:pt idx="1990">
                  <c:v>63</c:v>
                </c:pt>
                <c:pt idx="1991">
                  <c:v>56</c:v>
                </c:pt>
                <c:pt idx="1992">
                  <c:v>63</c:v>
                </c:pt>
                <c:pt idx="1993">
                  <c:v>64</c:v>
                </c:pt>
                <c:pt idx="1994">
                  <c:v>64</c:v>
                </c:pt>
                <c:pt idx="1995">
                  <c:v>45</c:v>
                </c:pt>
                <c:pt idx="1996">
                  <c:v>45</c:v>
                </c:pt>
                <c:pt idx="1997">
                  <c:v>46</c:v>
                </c:pt>
                <c:pt idx="1998">
                  <c:v>74</c:v>
                </c:pt>
                <c:pt idx="1999">
                  <c:v>74</c:v>
                </c:pt>
                <c:pt idx="2000">
                  <c:v>75</c:v>
                </c:pt>
                <c:pt idx="2001">
                  <c:v>68</c:v>
                </c:pt>
                <c:pt idx="2002">
                  <c:v>69</c:v>
                </c:pt>
                <c:pt idx="2003">
                  <c:v>70</c:v>
                </c:pt>
                <c:pt idx="2004">
                  <c:v>72</c:v>
                </c:pt>
                <c:pt idx="2005">
                  <c:v>73</c:v>
                </c:pt>
                <c:pt idx="2006">
                  <c:v>65</c:v>
                </c:pt>
                <c:pt idx="2007">
                  <c:v>55</c:v>
                </c:pt>
                <c:pt idx="2008">
                  <c:v>77</c:v>
                </c:pt>
                <c:pt idx="2009">
                  <c:v>77</c:v>
                </c:pt>
                <c:pt idx="2010">
                  <c:v>53</c:v>
                </c:pt>
                <c:pt idx="2011">
                  <c:v>54</c:v>
                </c:pt>
                <c:pt idx="2012">
                  <c:v>92</c:v>
                </c:pt>
                <c:pt idx="2013">
                  <c:v>94</c:v>
                </c:pt>
                <c:pt idx="2014">
                  <c:v>72</c:v>
                </c:pt>
                <c:pt idx="2015">
                  <c:v>73</c:v>
                </c:pt>
                <c:pt idx="2016">
                  <c:v>73</c:v>
                </c:pt>
                <c:pt idx="2017">
                  <c:v>49</c:v>
                </c:pt>
                <c:pt idx="2018">
                  <c:v>57</c:v>
                </c:pt>
                <c:pt idx="2019">
                  <c:v>57</c:v>
                </c:pt>
                <c:pt idx="2020">
                  <c:v>57</c:v>
                </c:pt>
                <c:pt idx="2021">
                  <c:v>58</c:v>
                </c:pt>
                <c:pt idx="2022">
                  <c:v>58</c:v>
                </c:pt>
                <c:pt idx="2023">
                  <c:v>60</c:v>
                </c:pt>
                <c:pt idx="2024">
                  <c:v>61</c:v>
                </c:pt>
                <c:pt idx="2025">
                  <c:v>75</c:v>
                </c:pt>
                <c:pt idx="2026">
                  <c:v>76</c:v>
                </c:pt>
                <c:pt idx="2027">
                  <c:v>76</c:v>
                </c:pt>
                <c:pt idx="2028">
                  <c:v>64</c:v>
                </c:pt>
                <c:pt idx="2029">
                  <c:v>65</c:v>
                </c:pt>
                <c:pt idx="2030">
                  <c:v>71</c:v>
                </c:pt>
                <c:pt idx="2031">
                  <c:v>72</c:v>
                </c:pt>
                <c:pt idx="2032">
                  <c:v>51</c:v>
                </c:pt>
                <c:pt idx="2033">
                  <c:v>63</c:v>
                </c:pt>
                <c:pt idx="2034">
                  <c:v>70</c:v>
                </c:pt>
                <c:pt idx="2035">
                  <c:v>52</c:v>
                </c:pt>
                <c:pt idx="2036">
                  <c:v>64</c:v>
                </c:pt>
                <c:pt idx="2037">
                  <c:v>64</c:v>
                </c:pt>
                <c:pt idx="2038">
                  <c:v>65</c:v>
                </c:pt>
                <c:pt idx="2039">
                  <c:v>60</c:v>
                </c:pt>
                <c:pt idx="2040">
                  <c:v>39</c:v>
                </c:pt>
                <c:pt idx="2041">
                  <c:v>71</c:v>
                </c:pt>
                <c:pt idx="2042">
                  <c:v>45</c:v>
                </c:pt>
                <c:pt idx="2043">
                  <c:v>46</c:v>
                </c:pt>
                <c:pt idx="2044">
                  <c:v>42</c:v>
                </c:pt>
                <c:pt idx="2045">
                  <c:v>70</c:v>
                </c:pt>
                <c:pt idx="2046">
                  <c:v>70</c:v>
                </c:pt>
                <c:pt idx="2047">
                  <c:v>71</c:v>
                </c:pt>
                <c:pt idx="2048">
                  <c:v>47</c:v>
                </c:pt>
                <c:pt idx="2049">
                  <c:v>83</c:v>
                </c:pt>
                <c:pt idx="2050">
                  <c:v>84</c:v>
                </c:pt>
                <c:pt idx="2051">
                  <c:v>88</c:v>
                </c:pt>
                <c:pt idx="2052">
                  <c:v>89</c:v>
                </c:pt>
                <c:pt idx="2053">
                  <c:v>81</c:v>
                </c:pt>
                <c:pt idx="2054">
                  <c:v>82</c:v>
                </c:pt>
                <c:pt idx="2055">
                  <c:v>83</c:v>
                </c:pt>
                <c:pt idx="2056">
                  <c:v>61</c:v>
                </c:pt>
                <c:pt idx="2057">
                  <c:v>58</c:v>
                </c:pt>
                <c:pt idx="2058">
                  <c:v>59</c:v>
                </c:pt>
                <c:pt idx="2059">
                  <c:v>77</c:v>
                </c:pt>
                <c:pt idx="2060">
                  <c:v>78</c:v>
                </c:pt>
                <c:pt idx="2061">
                  <c:v>59</c:v>
                </c:pt>
                <c:pt idx="2062">
                  <c:v>71</c:v>
                </c:pt>
                <c:pt idx="2063">
                  <c:v>26</c:v>
                </c:pt>
                <c:pt idx="2064">
                  <c:v>67</c:v>
                </c:pt>
                <c:pt idx="2065">
                  <c:v>67</c:v>
                </c:pt>
                <c:pt idx="2066">
                  <c:v>68</c:v>
                </c:pt>
                <c:pt idx="2067">
                  <c:v>65</c:v>
                </c:pt>
                <c:pt idx="2068">
                  <c:v>75</c:v>
                </c:pt>
                <c:pt idx="2069">
                  <c:v>75</c:v>
                </c:pt>
                <c:pt idx="2070">
                  <c:v>75</c:v>
                </c:pt>
                <c:pt idx="2071">
                  <c:v>53</c:v>
                </c:pt>
                <c:pt idx="2072">
                  <c:v>55</c:v>
                </c:pt>
                <c:pt idx="2073">
                  <c:v>65</c:v>
                </c:pt>
                <c:pt idx="2074">
                  <c:v>66</c:v>
                </c:pt>
                <c:pt idx="2075">
                  <c:v>86</c:v>
                </c:pt>
                <c:pt idx="2076">
                  <c:v>25</c:v>
                </c:pt>
                <c:pt idx="2077">
                  <c:v>57</c:v>
                </c:pt>
                <c:pt idx="2078">
                  <c:v>62</c:v>
                </c:pt>
                <c:pt idx="2079">
                  <c:v>63</c:v>
                </c:pt>
                <c:pt idx="2080">
                  <c:v>63</c:v>
                </c:pt>
                <c:pt idx="2081">
                  <c:v>44</c:v>
                </c:pt>
                <c:pt idx="2082">
                  <c:v>64</c:v>
                </c:pt>
                <c:pt idx="2083">
                  <c:v>65</c:v>
                </c:pt>
                <c:pt idx="2084">
                  <c:v>54</c:v>
                </c:pt>
                <c:pt idx="2085">
                  <c:v>49</c:v>
                </c:pt>
                <c:pt idx="2086">
                  <c:v>50</c:v>
                </c:pt>
                <c:pt idx="2087">
                  <c:v>84</c:v>
                </c:pt>
                <c:pt idx="2088">
                  <c:v>84</c:v>
                </c:pt>
                <c:pt idx="2089">
                  <c:v>42</c:v>
                </c:pt>
                <c:pt idx="2090">
                  <c:v>38</c:v>
                </c:pt>
                <c:pt idx="2091">
                  <c:v>67</c:v>
                </c:pt>
                <c:pt idx="2092">
                  <c:v>59</c:v>
                </c:pt>
                <c:pt idx="2093">
                  <c:v>56</c:v>
                </c:pt>
                <c:pt idx="2094">
                  <c:v>36</c:v>
                </c:pt>
                <c:pt idx="2095">
                  <c:v>36</c:v>
                </c:pt>
                <c:pt idx="2096">
                  <c:v>52</c:v>
                </c:pt>
                <c:pt idx="2097">
                  <c:v>52</c:v>
                </c:pt>
                <c:pt idx="2098">
                  <c:v>49</c:v>
                </c:pt>
                <c:pt idx="2099">
                  <c:v>42</c:v>
                </c:pt>
                <c:pt idx="2100">
                  <c:v>43</c:v>
                </c:pt>
                <c:pt idx="2101">
                  <c:v>50</c:v>
                </c:pt>
                <c:pt idx="2102">
                  <c:v>66</c:v>
                </c:pt>
                <c:pt idx="2103">
                  <c:v>66</c:v>
                </c:pt>
                <c:pt idx="2104">
                  <c:v>58</c:v>
                </c:pt>
                <c:pt idx="2105">
                  <c:v>59</c:v>
                </c:pt>
                <c:pt idx="2106">
                  <c:v>40</c:v>
                </c:pt>
                <c:pt idx="2107">
                  <c:v>40</c:v>
                </c:pt>
                <c:pt idx="2108">
                  <c:v>45</c:v>
                </c:pt>
                <c:pt idx="2109">
                  <c:v>56</c:v>
                </c:pt>
                <c:pt idx="2110">
                  <c:v>65</c:v>
                </c:pt>
                <c:pt idx="2111">
                  <c:v>66</c:v>
                </c:pt>
                <c:pt idx="2112">
                  <c:v>35</c:v>
                </c:pt>
                <c:pt idx="2113">
                  <c:v>35</c:v>
                </c:pt>
                <c:pt idx="2114">
                  <c:v>36</c:v>
                </c:pt>
                <c:pt idx="2115">
                  <c:v>65</c:v>
                </c:pt>
                <c:pt idx="2116">
                  <c:v>66</c:v>
                </c:pt>
                <c:pt idx="2117">
                  <c:v>47</c:v>
                </c:pt>
                <c:pt idx="2118">
                  <c:v>89</c:v>
                </c:pt>
                <c:pt idx="2119">
                  <c:v>40</c:v>
                </c:pt>
                <c:pt idx="2120">
                  <c:v>38</c:v>
                </c:pt>
                <c:pt idx="2121">
                  <c:v>41</c:v>
                </c:pt>
                <c:pt idx="2122">
                  <c:v>36</c:v>
                </c:pt>
                <c:pt idx="2123">
                  <c:v>65</c:v>
                </c:pt>
                <c:pt idx="2124">
                  <c:v>60</c:v>
                </c:pt>
                <c:pt idx="2125">
                  <c:v>34</c:v>
                </c:pt>
                <c:pt idx="2126">
                  <c:v>55</c:v>
                </c:pt>
                <c:pt idx="2127">
                  <c:v>55</c:v>
                </c:pt>
                <c:pt idx="2128">
                  <c:v>52</c:v>
                </c:pt>
                <c:pt idx="2129">
                  <c:v>55</c:v>
                </c:pt>
                <c:pt idx="2130">
                  <c:v>56</c:v>
                </c:pt>
                <c:pt idx="2131">
                  <c:v>36</c:v>
                </c:pt>
                <c:pt idx="2132">
                  <c:v>39</c:v>
                </c:pt>
                <c:pt idx="2133">
                  <c:v>76</c:v>
                </c:pt>
                <c:pt idx="2134">
                  <c:v>32</c:v>
                </c:pt>
                <c:pt idx="2135">
                  <c:v>61</c:v>
                </c:pt>
                <c:pt idx="2136">
                  <c:v>64</c:v>
                </c:pt>
                <c:pt idx="2137">
                  <c:v>51</c:v>
                </c:pt>
                <c:pt idx="2138">
                  <c:v>47</c:v>
                </c:pt>
                <c:pt idx="2139">
                  <c:v>67</c:v>
                </c:pt>
                <c:pt idx="2140">
                  <c:v>80</c:v>
                </c:pt>
                <c:pt idx="2141">
                  <c:v>41</c:v>
                </c:pt>
                <c:pt idx="2142">
                  <c:v>62</c:v>
                </c:pt>
                <c:pt idx="2143">
                  <c:v>54</c:v>
                </c:pt>
                <c:pt idx="2144">
                  <c:v>77</c:v>
                </c:pt>
                <c:pt idx="2145">
                  <c:v>77</c:v>
                </c:pt>
                <c:pt idx="2146">
                  <c:v>61</c:v>
                </c:pt>
                <c:pt idx="2147">
                  <c:v>39</c:v>
                </c:pt>
                <c:pt idx="2148">
                  <c:v>39</c:v>
                </c:pt>
                <c:pt idx="2149">
                  <c:v>68</c:v>
                </c:pt>
                <c:pt idx="2150">
                  <c:v>59</c:v>
                </c:pt>
                <c:pt idx="2151">
                  <c:v>67</c:v>
                </c:pt>
                <c:pt idx="2152">
                  <c:v>57</c:v>
                </c:pt>
                <c:pt idx="2153">
                  <c:v>51</c:v>
                </c:pt>
                <c:pt idx="2154">
                  <c:v>51</c:v>
                </c:pt>
                <c:pt idx="2155">
                  <c:v>70</c:v>
                </c:pt>
                <c:pt idx="2156">
                  <c:v>54</c:v>
                </c:pt>
                <c:pt idx="2157">
                  <c:v>56</c:v>
                </c:pt>
                <c:pt idx="2158">
                  <c:v>44</c:v>
                </c:pt>
                <c:pt idx="2159">
                  <c:v>56</c:v>
                </c:pt>
                <c:pt idx="2160">
                  <c:v>82</c:v>
                </c:pt>
                <c:pt idx="2161">
                  <c:v>82</c:v>
                </c:pt>
                <c:pt idx="2162">
                  <c:v>71</c:v>
                </c:pt>
                <c:pt idx="2163">
                  <c:v>57</c:v>
                </c:pt>
                <c:pt idx="2164">
                  <c:v>63</c:v>
                </c:pt>
                <c:pt idx="2165">
                  <c:v>52</c:v>
                </c:pt>
                <c:pt idx="2166">
                  <c:v>52</c:v>
                </c:pt>
                <c:pt idx="2167">
                  <c:v>60</c:v>
                </c:pt>
                <c:pt idx="2168">
                  <c:v>48</c:v>
                </c:pt>
                <c:pt idx="2169">
                  <c:v>69</c:v>
                </c:pt>
                <c:pt idx="2170">
                  <c:v>40</c:v>
                </c:pt>
                <c:pt idx="2171">
                  <c:v>72</c:v>
                </c:pt>
                <c:pt idx="2172">
                  <c:v>58</c:v>
                </c:pt>
                <c:pt idx="2173">
                  <c:v>59</c:v>
                </c:pt>
                <c:pt idx="2174">
                  <c:v>47</c:v>
                </c:pt>
                <c:pt idx="2175">
                  <c:v>48</c:v>
                </c:pt>
                <c:pt idx="2176">
                  <c:v>39</c:v>
                </c:pt>
                <c:pt idx="2177">
                  <c:v>51</c:v>
                </c:pt>
                <c:pt idx="2178">
                  <c:v>59</c:v>
                </c:pt>
                <c:pt idx="2179">
                  <c:v>42</c:v>
                </c:pt>
                <c:pt idx="2180">
                  <c:v>65</c:v>
                </c:pt>
                <c:pt idx="2181">
                  <c:v>54</c:v>
                </c:pt>
                <c:pt idx="2182">
                  <c:v>58</c:v>
                </c:pt>
                <c:pt idx="2183">
                  <c:v>73</c:v>
                </c:pt>
                <c:pt idx="2184">
                  <c:v>63</c:v>
                </c:pt>
                <c:pt idx="2185">
                  <c:v>80</c:v>
                </c:pt>
                <c:pt idx="2186">
                  <c:v>57</c:v>
                </c:pt>
                <c:pt idx="2187">
                  <c:v>63</c:v>
                </c:pt>
                <c:pt idx="2188">
                  <c:v>63</c:v>
                </c:pt>
                <c:pt idx="2189">
                  <c:v>65</c:v>
                </c:pt>
                <c:pt idx="2190">
                  <c:v>76</c:v>
                </c:pt>
                <c:pt idx="2191">
                  <c:v>48</c:v>
                </c:pt>
                <c:pt idx="2192">
                  <c:v>62</c:v>
                </c:pt>
                <c:pt idx="2193">
                  <c:v>59</c:v>
                </c:pt>
                <c:pt idx="2194">
                  <c:v>60</c:v>
                </c:pt>
                <c:pt idx="2195">
                  <c:v>66</c:v>
                </c:pt>
                <c:pt idx="2196">
                  <c:v>75</c:v>
                </c:pt>
                <c:pt idx="2197">
                  <c:v>60</c:v>
                </c:pt>
                <c:pt idx="2198">
                  <c:v>42</c:v>
                </c:pt>
                <c:pt idx="2199">
                  <c:v>65</c:v>
                </c:pt>
                <c:pt idx="2200">
                  <c:v>63</c:v>
                </c:pt>
                <c:pt idx="2201">
                  <c:v>67</c:v>
                </c:pt>
                <c:pt idx="2202">
                  <c:v>80</c:v>
                </c:pt>
                <c:pt idx="2203">
                  <c:v>69</c:v>
                </c:pt>
                <c:pt idx="2204">
                  <c:v>66</c:v>
                </c:pt>
                <c:pt idx="2205">
                  <c:v>53</c:v>
                </c:pt>
                <c:pt idx="2206">
                  <c:v>66</c:v>
                </c:pt>
                <c:pt idx="2207">
                  <c:v>73</c:v>
                </c:pt>
                <c:pt idx="2208">
                  <c:v>64</c:v>
                </c:pt>
                <c:pt idx="2209">
                  <c:v>67</c:v>
                </c:pt>
                <c:pt idx="2210">
                  <c:v>74</c:v>
                </c:pt>
                <c:pt idx="2211">
                  <c:v>58</c:v>
                </c:pt>
                <c:pt idx="2212">
                  <c:v>84</c:v>
                </c:pt>
                <c:pt idx="2213">
                  <c:v>51</c:v>
                </c:pt>
                <c:pt idx="2214">
                  <c:v>63</c:v>
                </c:pt>
                <c:pt idx="2215">
                  <c:v>67</c:v>
                </c:pt>
                <c:pt idx="2216">
                  <c:v>74</c:v>
                </c:pt>
                <c:pt idx="2217">
                  <c:v>41</c:v>
                </c:pt>
                <c:pt idx="2218">
                  <c:v>71</c:v>
                </c:pt>
                <c:pt idx="2219">
                  <c:v>41</c:v>
                </c:pt>
                <c:pt idx="2220">
                  <c:v>85</c:v>
                </c:pt>
                <c:pt idx="2221">
                  <c:v>72</c:v>
                </c:pt>
                <c:pt idx="2222">
                  <c:v>64</c:v>
                </c:pt>
                <c:pt idx="2223">
                  <c:v>74</c:v>
                </c:pt>
                <c:pt idx="2224">
                  <c:v>70</c:v>
                </c:pt>
                <c:pt idx="2225">
                  <c:v>42</c:v>
                </c:pt>
                <c:pt idx="2226">
                  <c:v>50</c:v>
                </c:pt>
                <c:pt idx="2227">
                  <c:v>41</c:v>
                </c:pt>
                <c:pt idx="2228">
                  <c:v>79</c:v>
                </c:pt>
                <c:pt idx="2229">
                  <c:v>80</c:v>
                </c:pt>
                <c:pt idx="2230">
                  <c:v>59</c:v>
                </c:pt>
                <c:pt idx="2231">
                  <c:v>69</c:v>
                </c:pt>
                <c:pt idx="2232">
                  <c:v>59</c:v>
                </c:pt>
                <c:pt idx="2233">
                  <c:v>55</c:v>
                </c:pt>
                <c:pt idx="2234">
                  <c:v>68</c:v>
                </c:pt>
                <c:pt idx="2235">
                  <c:v>67</c:v>
                </c:pt>
                <c:pt idx="2236">
                  <c:v>66</c:v>
                </c:pt>
                <c:pt idx="2237">
                  <c:v>64</c:v>
                </c:pt>
                <c:pt idx="2238">
                  <c:v>46</c:v>
                </c:pt>
                <c:pt idx="2239">
                  <c:v>45</c:v>
                </c:pt>
                <c:pt idx="2240">
                  <c:v>56</c:v>
                </c:pt>
                <c:pt idx="2241">
                  <c:v>46</c:v>
                </c:pt>
                <c:pt idx="2242">
                  <c:v>56</c:v>
                </c:pt>
                <c:pt idx="2243">
                  <c:v>55</c:v>
                </c:pt>
                <c:pt idx="2244">
                  <c:v>80</c:v>
                </c:pt>
                <c:pt idx="2245">
                  <c:v>97</c:v>
                </c:pt>
                <c:pt idx="2246">
                  <c:v>78</c:v>
                </c:pt>
                <c:pt idx="2247">
                  <c:v>66</c:v>
                </c:pt>
                <c:pt idx="2248">
                  <c:v>77</c:v>
                </c:pt>
                <c:pt idx="2249">
                  <c:v>94</c:v>
                </c:pt>
                <c:pt idx="2250">
                  <c:v>83</c:v>
                </c:pt>
                <c:pt idx="2251">
                  <c:v>74</c:v>
                </c:pt>
                <c:pt idx="2252">
                  <c:v>91</c:v>
                </c:pt>
                <c:pt idx="2253">
                  <c:v>64</c:v>
                </c:pt>
                <c:pt idx="2254">
                  <c:v>68</c:v>
                </c:pt>
                <c:pt idx="2255">
                  <c:v>69</c:v>
                </c:pt>
                <c:pt idx="2256">
                  <c:v>70</c:v>
                </c:pt>
                <c:pt idx="2257">
                  <c:v>65</c:v>
                </c:pt>
                <c:pt idx="2258">
                  <c:v>71</c:v>
                </c:pt>
                <c:pt idx="2259">
                  <c:v>68</c:v>
                </c:pt>
                <c:pt idx="2260">
                  <c:v>52</c:v>
                </c:pt>
                <c:pt idx="2261">
                  <c:v>55</c:v>
                </c:pt>
                <c:pt idx="2262">
                  <c:v>70</c:v>
                </c:pt>
                <c:pt idx="2263">
                  <c:v>80</c:v>
                </c:pt>
                <c:pt idx="2264">
                  <c:v>36</c:v>
                </c:pt>
                <c:pt idx="2265">
                  <c:v>72</c:v>
                </c:pt>
                <c:pt idx="2266">
                  <c:v>76</c:v>
                </c:pt>
                <c:pt idx="2267">
                  <c:v>68</c:v>
                </c:pt>
                <c:pt idx="2268">
                  <c:v>67</c:v>
                </c:pt>
                <c:pt idx="2269">
                  <c:v>69</c:v>
                </c:pt>
                <c:pt idx="2270">
                  <c:v>57</c:v>
                </c:pt>
                <c:pt idx="2271">
                  <c:v>57</c:v>
                </c:pt>
                <c:pt idx="2272">
                  <c:v>74</c:v>
                </c:pt>
                <c:pt idx="2273">
                  <c:v>82</c:v>
                </c:pt>
                <c:pt idx="2274">
                  <c:v>57</c:v>
                </c:pt>
                <c:pt idx="2275">
                  <c:v>71</c:v>
                </c:pt>
                <c:pt idx="2276">
                  <c:v>58</c:v>
                </c:pt>
                <c:pt idx="2277">
                  <c:v>72</c:v>
                </c:pt>
                <c:pt idx="2278">
                  <c:v>81</c:v>
                </c:pt>
                <c:pt idx="2279">
                  <c:v>54</c:v>
                </c:pt>
                <c:pt idx="2280">
                  <c:v>63</c:v>
                </c:pt>
                <c:pt idx="2281">
                  <c:v>69</c:v>
                </c:pt>
                <c:pt idx="2282">
                  <c:v>76</c:v>
                </c:pt>
                <c:pt idx="2283">
                  <c:v>35</c:v>
                </c:pt>
                <c:pt idx="2284">
                  <c:v>60</c:v>
                </c:pt>
                <c:pt idx="2285">
                  <c:v>54</c:v>
                </c:pt>
                <c:pt idx="2286">
                  <c:v>75</c:v>
                </c:pt>
                <c:pt idx="2287">
                  <c:v>59</c:v>
                </c:pt>
                <c:pt idx="2288">
                  <c:v>43</c:v>
                </c:pt>
                <c:pt idx="2289">
                  <c:v>82</c:v>
                </c:pt>
                <c:pt idx="2290">
                  <c:v>60</c:v>
                </c:pt>
                <c:pt idx="2291">
                  <c:v>71</c:v>
                </c:pt>
                <c:pt idx="2292">
                  <c:v>48</c:v>
                </c:pt>
                <c:pt idx="2293">
                  <c:v>73</c:v>
                </c:pt>
                <c:pt idx="2294">
                  <c:v>52</c:v>
                </c:pt>
                <c:pt idx="2295">
                  <c:v>36</c:v>
                </c:pt>
                <c:pt idx="2296">
                  <c:v>66</c:v>
                </c:pt>
                <c:pt idx="2297">
                  <c:v>68</c:v>
                </c:pt>
                <c:pt idx="2298">
                  <c:v>74</c:v>
                </c:pt>
                <c:pt idx="2299">
                  <c:v>66</c:v>
                </c:pt>
                <c:pt idx="2300">
                  <c:v>41</c:v>
                </c:pt>
                <c:pt idx="2301">
                  <c:v>66</c:v>
                </c:pt>
                <c:pt idx="2302">
                  <c:v>64</c:v>
                </c:pt>
                <c:pt idx="2303">
                  <c:v>76</c:v>
                </c:pt>
                <c:pt idx="2304">
                  <c:v>70</c:v>
                </c:pt>
                <c:pt idx="2305">
                  <c:v>73</c:v>
                </c:pt>
                <c:pt idx="2306">
                  <c:v>35</c:v>
                </c:pt>
                <c:pt idx="2307">
                  <c:v>60</c:v>
                </c:pt>
                <c:pt idx="2308">
                  <c:v>67</c:v>
                </c:pt>
                <c:pt idx="2309">
                  <c:v>48</c:v>
                </c:pt>
                <c:pt idx="2310">
                  <c:v>87</c:v>
                </c:pt>
                <c:pt idx="2311">
                  <c:v>75</c:v>
                </c:pt>
                <c:pt idx="2312">
                  <c:v>66</c:v>
                </c:pt>
                <c:pt idx="2313">
                  <c:v>77</c:v>
                </c:pt>
                <c:pt idx="2314">
                  <c:v>43</c:v>
                </c:pt>
                <c:pt idx="2315">
                  <c:v>51</c:v>
                </c:pt>
                <c:pt idx="2316">
                  <c:v>69</c:v>
                </c:pt>
                <c:pt idx="2317">
                  <c:v>70</c:v>
                </c:pt>
                <c:pt idx="2318">
                  <c:v>78</c:v>
                </c:pt>
                <c:pt idx="2319">
                  <c:v>69</c:v>
                </c:pt>
                <c:pt idx="2320">
                  <c:v>74</c:v>
                </c:pt>
                <c:pt idx="2321">
                  <c:v>66</c:v>
                </c:pt>
                <c:pt idx="2322">
                  <c:v>71</c:v>
                </c:pt>
                <c:pt idx="2323">
                  <c:v>87</c:v>
                </c:pt>
                <c:pt idx="2324">
                  <c:v>73</c:v>
                </c:pt>
                <c:pt idx="2325">
                  <c:v>70</c:v>
                </c:pt>
                <c:pt idx="2326">
                  <c:v>77</c:v>
                </c:pt>
                <c:pt idx="2327">
                  <c:v>84</c:v>
                </c:pt>
                <c:pt idx="2328">
                  <c:v>92</c:v>
                </c:pt>
                <c:pt idx="2329">
                  <c:v>81</c:v>
                </c:pt>
                <c:pt idx="2330">
                  <c:v>50</c:v>
                </c:pt>
                <c:pt idx="2331">
                  <c:v>92</c:v>
                </c:pt>
                <c:pt idx="2332">
                  <c:v>83</c:v>
                </c:pt>
                <c:pt idx="2333">
                  <c:v>80</c:v>
                </c:pt>
                <c:pt idx="2334">
                  <c:v>65</c:v>
                </c:pt>
                <c:pt idx="2335">
                  <c:v>87</c:v>
                </c:pt>
                <c:pt idx="2336">
                  <c:v>87</c:v>
                </c:pt>
                <c:pt idx="2337">
                  <c:v>91</c:v>
                </c:pt>
                <c:pt idx="2338">
                  <c:v>81</c:v>
                </c:pt>
                <c:pt idx="2339">
                  <c:v>89</c:v>
                </c:pt>
                <c:pt idx="2340">
                  <c:v>77</c:v>
                </c:pt>
                <c:pt idx="2341">
                  <c:v>73</c:v>
                </c:pt>
                <c:pt idx="2342">
                  <c:v>87</c:v>
                </c:pt>
                <c:pt idx="2343">
                  <c:v>87</c:v>
                </c:pt>
                <c:pt idx="2344">
                  <c:v>77</c:v>
                </c:pt>
                <c:pt idx="2345">
                  <c:v>79</c:v>
                </c:pt>
                <c:pt idx="2346">
                  <c:v>69</c:v>
                </c:pt>
                <c:pt idx="2347">
                  <c:v>70</c:v>
                </c:pt>
                <c:pt idx="2348">
                  <c:v>63</c:v>
                </c:pt>
                <c:pt idx="2349">
                  <c:v>82</c:v>
                </c:pt>
                <c:pt idx="2350">
                  <c:v>73</c:v>
                </c:pt>
                <c:pt idx="2351">
                  <c:v>71</c:v>
                </c:pt>
                <c:pt idx="2352">
                  <c:v>72</c:v>
                </c:pt>
                <c:pt idx="2353">
                  <c:v>78</c:v>
                </c:pt>
                <c:pt idx="2354">
                  <c:v>73</c:v>
                </c:pt>
                <c:pt idx="2355">
                  <c:v>71</c:v>
                </c:pt>
                <c:pt idx="2356">
                  <c:v>71</c:v>
                </c:pt>
                <c:pt idx="2357">
                  <c:v>72</c:v>
                </c:pt>
                <c:pt idx="2358">
                  <c:v>37</c:v>
                </c:pt>
                <c:pt idx="2359">
                  <c:v>88</c:v>
                </c:pt>
                <c:pt idx="2360">
                  <c:v>87</c:v>
                </c:pt>
                <c:pt idx="2361">
                  <c:v>95</c:v>
                </c:pt>
                <c:pt idx="2362">
                  <c:v>84</c:v>
                </c:pt>
                <c:pt idx="2363">
                  <c:v>64</c:v>
                </c:pt>
                <c:pt idx="2364">
                  <c:v>65</c:v>
                </c:pt>
                <c:pt idx="2365">
                  <c:v>71</c:v>
                </c:pt>
                <c:pt idx="2366">
                  <c:v>67</c:v>
                </c:pt>
                <c:pt idx="2367">
                  <c:v>64</c:v>
                </c:pt>
                <c:pt idx="2368">
                  <c:v>65</c:v>
                </c:pt>
                <c:pt idx="2369">
                  <c:v>67</c:v>
                </c:pt>
                <c:pt idx="2370">
                  <c:v>73</c:v>
                </c:pt>
                <c:pt idx="2371">
                  <c:v>81</c:v>
                </c:pt>
                <c:pt idx="2372">
                  <c:v>76</c:v>
                </c:pt>
                <c:pt idx="2373">
                  <c:v>81</c:v>
                </c:pt>
                <c:pt idx="2374">
                  <c:v>67</c:v>
                </c:pt>
                <c:pt idx="2375">
                  <c:v>67</c:v>
                </c:pt>
                <c:pt idx="2376">
                  <c:v>65</c:v>
                </c:pt>
                <c:pt idx="2377">
                  <c:v>66</c:v>
                </c:pt>
                <c:pt idx="2378">
                  <c:v>74</c:v>
                </c:pt>
                <c:pt idx="2379">
                  <c:v>66</c:v>
                </c:pt>
                <c:pt idx="2380">
                  <c:v>72</c:v>
                </c:pt>
                <c:pt idx="2381">
                  <c:v>69</c:v>
                </c:pt>
                <c:pt idx="2382">
                  <c:v>62</c:v>
                </c:pt>
                <c:pt idx="2383">
                  <c:v>81</c:v>
                </c:pt>
                <c:pt idx="2384">
                  <c:v>75</c:v>
                </c:pt>
                <c:pt idx="2385">
                  <c:v>48</c:v>
                </c:pt>
                <c:pt idx="2386">
                  <c:v>65</c:v>
                </c:pt>
                <c:pt idx="2387">
                  <c:v>67</c:v>
                </c:pt>
                <c:pt idx="2388">
                  <c:v>71</c:v>
                </c:pt>
                <c:pt idx="2389">
                  <c:v>72</c:v>
                </c:pt>
                <c:pt idx="2390">
                  <c:v>65</c:v>
                </c:pt>
                <c:pt idx="2391">
                  <c:v>79</c:v>
                </c:pt>
                <c:pt idx="2392">
                  <c:v>67</c:v>
                </c:pt>
                <c:pt idx="2393">
                  <c:v>47</c:v>
                </c:pt>
                <c:pt idx="2394">
                  <c:v>81</c:v>
                </c:pt>
                <c:pt idx="2395">
                  <c:v>73</c:v>
                </c:pt>
                <c:pt idx="2396">
                  <c:v>63</c:v>
                </c:pt>
                <c:pt idx="2397">
                  <c:v>64</c:v>
                </c:pt>
                <c:pt idx="2398">
                  <c:v>73</c:v>
                </c:pt>
                <c:pt idx="2399">
                  <c:v>58</c:v>
                </c:pt>
                <c:pt idx="2400">
                  <c:v>79</c:v>
                </c:pt>
                <c:pt idx="2401">
                  <c:v>87</c:v>
                </c:pt>
                <c:pt idx="2402">
                  <c:v>81</c:v>
                </c:pt>
                <c:pt idx="2403">
                  <c:v>68</c:v>
                </c:pt>
                <c:pt idx="2404">
                  <c:v>14</c:v>
                </c:pt>
                <c:pt idx="2405">
                  <c:v>70</c:v>
                </c:pt>
                <c:pt idx="2406">
                  <c:v>81</c:v>
                </c:pt>
                <c:pt idx="2407">
                  <c:v>69</c:v>
                </c:pt>
                <c:pt idx="2408">
                  <c:v>70</c:v>
                </c:pt>
                <c:pt idx="2409">
                  <c:v>52</c:v>
                </c:pt>
                <c:pt idx="2410">
                  <c:v>70</c:v>
                </c:pt>
                <c:pt idx="2411">
                  <c:v>70</c:v>
                </c:pt>
                <c:pt idx="2412">
                  <c:v>73</c:v>
                </c:pt>
                <c:pt idx="2413">
                  <c:v>74</c:v>
                </c:pt>
                <c:pt idx="2414">
                  <c:v>69</c:v>
                </c:pt>
                <c:pt idx="2415">
                  <c:v>68</c:v>
                </c:pt>
                <c:pt idx="2416">
                  <c:v>68</c:v>
                </c:pt>
                <c:pt idx="2417">
                  <c:v>86</c:v>
                </c:pt>
                <c:pt idx="2418">
                  <c:v>53</c:v>
                </c:pt>
                <c:pt idx="2419">
                  <c:v>41</c:v>
                </c:pt>
                <c:pt idx="2420">
                  <c:v>61</c:v>
                </c:pt>
                <c:pt idx="2421">
                  <c:v>82</c:v>
                </c:pt>
                <c:pt idx="2422">
                  <c:v>72</c:v>
                </c:pt>
                <c:pt idx="2423">
                  <c:v>72</c:v>
                </c:pt>
                <c:pt idx="2424">
                  <c:v>33</c:v>
                </c:pt>
                <c:pt idx="2425">
                  <c:v>71</c:v>
                </c:pt>
                <c:pt idx="2426">
                  <c:v>65</c:v>
                </c:pt>
                <c:pt idx="2427">
                  <c:v>83</c:v>
                </c:pt>
                <c:pt idx="2428">
                  <c:v>67</c:v>
                </c:pt>
                <c:pt idx="2429">
                  <c:v>53</c:v>
                </c:pt>
                <c:pt idx="2430">
                  <c:v>48</c:v>
                </c:pt>
                <c:pt idx="2431">
                  <c:v>81</c:v>
                </c:pt>
                <c:pt idx="2432">
                  <c:v>71</c:v>
                </c:pt>
                <c:pt idx="2433">
                  <c:v>51</c:v>
                </c:pt>
                <c:pt idx="2434">
                  <c:v>54</c:v>
                </c:pt>
                <c:pt idx="2435">
                  <c:v>44</c:v>
                </c:pt>
                <c:pt idx="2436">
                  <c:v>60</c:v>
                </c:pt>
                <c:pt idx="2437">
                  <c:v>51</c:v>
                </c:pt>
                <c:pt idx="2438">
                  <c:v>68</c:v>
                </c:pt>
                <c:pt idx="2439">
                  <c:v>67</c:v>
                </c:pt>
                <c:pt idx="2440">
                  <c:v>45</c:v>
                </c:pt>
                <c:pt idx="2441">
                  <c:v>44</c:v>
                </c:pt>
                <c:pt idx="2442">
                  <c:v>44</c:v>
                </c:pt>
                <c:pt idx="2443">
                  <c:v>65</c:v>
                </c:pt>
                <c:pt idx="2444">
                  <c:v>66</c:v>
                </c:pt>
                <c:pt idx="2445">
                  <c:v>38</c:v>
                </c:pt>
                <c:pt idx="2446">
                  <c:v>39</c:v>
                </c:pt>
                <c:pt idx="2447">
                  <c:v>58</c:v>
                </c:pt>
                <c:pt idx="2448">
                  <c:v>68</c:v>
                </c:pt>
                <c:pt idx="2449">
                  <c:v>46</c:v>
                </c:pt>
                <c:pt idx="2450">
                  <c:v>43</c:v>
                </c:pt>
                <c:pt idx="2451">
                  <c:v>58</c:v>
                </c:pt>
                <c:pt idx="2452">
                  <c:v>66</c:v>
                </c:pt>
                <c:pt idx="2453">
                  <c:v>71</c:v>
                </c:pt>
                <c:pt idx="2454">
                  <c:v>71</c:v>
                </c:pt>
                <c:pt idx="2455">
                  <c:v>46</c:v>
                </c:pt>
                <c:pt idx="2456">
                  <c:v>55</c:v>
                </c:pt>
                <c:pt idx="2457">
                  <c:v>38</c:v>
                </c:pt>
                <c:pt idx="2458">
                  <c:v>61</c:v>
                </c:pt>
                <c:pt idx="2459">
                  <c:v>36</c:v>
                </c:pt>
                <c:pt idx="2460">
                  <c:v>34</c:v>
                </c:pt>
                <c:pt idx="2461">
                  <c:v>33</c:v>
                </c:pt>
                <c:pt idx="2462">
                  <c:v>8</c:v>
                </c:pt>
                <c:pt idx="2463">
                  <c:v>73</c:v>
                </c:pt>
                <c:pt idx="2464">
                  <c:v>17</c:v>
                </c:pt>
                <c:pt idx="2465">
                  <c:v>77</c:v>
                </c:pt>
                <c:pt idx="2466">
                  <c:v>50</c:v>
                </c:pt>
                <c:pt idx="2467">
                  <c:v>28</c:v>
                </c:pt>
                <c:pt idx="2468">
                  <c:v>69</c:v>
                </c:pt>
                <c:pt idx="2469">
                  <c:v>49</c:v>
                </c:pt>
                <c:pt idx="2470">
                  <c:v>58</c:v>
                </c:pt>
                <c:pt idx="2471">
                  <c:v>65</c:v>
                </c:pt>
                <c:pt idx="2472">
                  <c:v>54</c:v>
                </c:pt>
                <c:pt idx="2473">
                  <c:v>77</c:v>
                </c:pt>
                <c:pt idx="2474">
                  <c:v>52</c:v>
                </c:pt>
                <c:pt idx="2475">
                  <c:v>86</c:v>
                </c:pt>
                <c:pt idx="2476">
                  <c:v>87</c:v>
                </c:pt>
                <c:pt idx="2477">
                  <c:v>73</c:v>
                </c:pt>
                <c:pt idx="2478">
                  <c:v>52</c:v>
                </c:pt>
                <c:pt idx="2479">
                  <c:v>54</c:v>
                </c:pt>
                <c:pt idx="2480">
                  <c:v>84</c:v>
                </c:pt>
                <c:pt idx="2481">
                  <c:v>81</c:v>
                </c:pt>
                <c:pt idx="2482">
                  <c:v>80</c:v>
                </c:pt>
                <c:pt idx="2483">
                  <c:v>81</c:v>
                </c:pt>
                <c:pt idx="2484">
                  <c:v>90</c:v>
                </c:pt>
                <c:pt idx="2485">
                  <c:v>91</c:v>
                </c:pt>
                <c:pt idx="2486">
                  <c:v>80</c:v>
                </c:pt>
                <c:pt idx="2487">
                  <c:v>81</c:v>
                </c:pt>
                <c:pt idx="2488">
                  <c:v>76</c:v>
                </c:pt>
                <c:pt idx="2489">
                  <c:v>88</c:v>
                </c:pt>
                <c:pt idx="2490">
                  <c:v>83</c:v>
                </c:pt>
                <c:pt idx="2491">
                  <c:v>86</c:v>
                </c:pt>
                <c:pt idx="2492">
                  <c:v>87</c:v>
                </c:pt>
                <c:pt idx="2493">
                  <c:v>87</c:v>
                </c:pt>
                <c:pt idx="2494">
                  <c:v>89</c:v>
                </c:pt>
                <c:pt idx="2495">
                  <c:v>79</c:v>
                </c:pt>
                <c:pt idx="2496">
                  <c:v>88</c:v>
                </c:pt>
                <c:pt idx="2497">
                  <c:v>87</c:v>
                </c:pt>
                <c:pt idx="2498">
                  <c:v>83</c:v>
                </c:pt>
                <c:pt idx="2499">
                  <c:v>81</c:v>
                </c:pt>
                <c:pt idx="2500">
                  <c:v>74</c:v>
                </c:pt>
                <c:pt idx="2501">
                  <c:v>80</c:v>
                </c:pt>
                <c:pt idx="2502">
                  <c:v>93</c:v>
                </c:pt>
                <c:pt idx="2503">
                  <c:v>83</c:v>
                </c:pt>
                <c:pt idx="2504">
                  <c:v>98</c:v>
                </c:pt>
                <c:pt idx="2505">
                  <c:v>89</c:v>
                </c:pt>
                <c:pt idx="2506">
                  <c:v>89</c:v>
                </c:pt>
                <c:pt idx="2507">
                  <c:v>59</c:v>
                </c:pt>
                <c:pt idx="2508">
                  <c:v>87</c:v>
                </c:pt>
                <c:pt idx="2509">
                  <c:v>78</c:v>
                </c:pt>
                <c:pt idx="2510">
                  <c:v>80</c:v>
                </c:pt>
                <c:pt idx="2511">
                  <c:v>74</c:v>
                </c:pt>
                <c:pt idx="2512">
                  <c:v>84</c:v>
                </c:pt>
                <c:pt idx="2513">
                  <c:v>78</c:v>
                </c:pt>
                <c:pt idx="2514">
                  <c:v>75</c:v>
                </c:pt>
                <c:pt idx="2515">
                  <c:v>59</c:v>
                </c:pt>
                <c:pt idx="2516">
                  <c:v>79</c:v>
                </c:pt>
                <c:pt idx="2517">
                  <c:v>79</c:v>
                </c:pt>
                <c:pt idx="2518">
                  <c:v>81</c:v>
                </c:pt>
                <c:pt idx="2519">
                  <c:v>81</c:v>
                </c:pt>
                <c:pt idx="2520">
                  <c:v>72</c:v>
                </c:pt>
                <c:pt idx="2521">
                  <c:v>73</c:v>
                </c:pt>
                <c:pt idx="2522">
                  <c:v>74</c:v>
                </c:pt>
                <c:pt idx="2523">
                  <c:v>60</c:v>
                </c:pt>
                <c:pt idx="2524">
                  <c:v>64</c:v>
                </c:pt>
                <c:pt idx="2525">
                  <c:v>90</c:v>
                </c:pt>
                <c:pt idx="2526">
                  <c:v>69</c:v>
                </c:pt>
                <c:pt idx="2527">
                  <c:v>74</c:v>
                </c:pt>
                <c:pt idx="2528">
                  <c:v>79</c:v>
                </c:pt>
                <c:pt idx="2529">
                  <c:v>88</c:v>
                </c:pt>
                <c:pt idx="2530">
                  <c:v>61</c:v>
                </c:pt>
                <c:pt idx="2531">
                  <c:v>79</c:v>
                </c:pt>
                <c:pt idx="2532">
                  <c:v>74</c:v>
                </c:pt>
                <c:pt idx="2533">
                  <c:v>75</c:v>
                </c:pt>
                <c:pt idx="2534">
                  <c:v>69</c:v>
                </c:pt>
                <c:pt idx="2535">
                  <c:v>60</c:v>
                </c:pt>
                <c:pt idx="2536">
                  <c:v>75</c:v>
                </c:pt>
                <c:pt idx="2537">
                  <c:v>73</c:v>
                </c:pt>
                <c:pt idx="2538">
                  <c:v>60</c:v>
                </c:pt>
                <c:pt idx="2539">
                  <c:v>79</c:v>
                </c:pt>
                <c:pt idx="2540">
                  <c:v>67</c:v>
                </c:pt>
                <c:pt idx="2541">
                  <c:v>69</c:v>
                </c:pt>
                <c:pt idx="2542">
                  <c:v>45</c:v>
                </c:pt>
                <c:pt idx="2543">
                  <c:v>68</c:v>
                </c:pt>
                <c:pt idx="2544">
                  <c:v>82</c:v>
                </c:pt>
                <c:pt idx="2545">
                  <c:v>68</c:v>
                </c:pt>
                <c:pt idx="2546">
                  <c:v>56</c:v>
                </c:pt>
                <c:pt idx="2547">
                  <c:v>71</c:v>
                </c:pt>
                <c:pt idx="2548">
                  <c:v>83</c:v>
                </c:pt>
                <c:pt idx="2549">
                  <c:v>74</c:v>
                </c:pt>
                <c:pt idx="2550">
                  <c:v>49</c:v>
                </c:pt>
                <c:pt idx="2551">
                  <c:v>72</c:v>
                </c:pt>
                <c:pt idx="2552">
                  <c:v>58</c:v>
                </c:pt>
                <c:pt idx="2553">
                  <c:v>70</c:v>
                </c:pt>
                <c:pt idx="2554">
                  <c:v>71</c:v>
                </c:pt>
                <c:pt idx="2555">
                  <c:v>83</c:v>
                </c:pt>
                <c:pt idx="2556">
                  <c:v>72</c:v>
                </c:pt>
                <c:pt idx="2557">
                  <c:v>77</c:v>
                </c:pt>
                <c:pt idx="2558">
                  <c:v>71</c:v>
                </c:pt>
                <c:pt idx="2559">
                  <c:v>73</c:v>
                </c:pt>
                <c:pt idx="2560">
                  <c:v>46</c:v>
                </c:pt>
                <c:pt idx="2561">
                  <c:v>77</c:v>
                </c:pt>
                <c:pt idx="2562">
                  <c:v>86</c:v>
                </c:pt>
                <c:pt idx="2563">
                  <c:v>70</c:v>
                </c:pt>
                <c:pt idx="2564">
                  <c:v>83</c:v>
                </c:pt>
                <c:pt idx="2565">
                  <c:v>71</c:v>
                </c:pt>
                <c:pt idx="2566">
                  <c:v>45</c:v>
                </c:pt>
                <c:pt idx="2567">
                  <c:v>41</c:v>
                </c:pt>
                <c:pt idx="2568">
                  <c:v>23</c:v>
                </c:pt>
                <c:pt idx="2569">
                  <c:v>78</c:v>
                </c:pt>
                <c:pt idx="2570">
                  <c:v>58</c:v>
                </c:pt>
                <c:pt idx="2571">
                  <c:v>67</c:v>
                </c:pt>
                <c:pt idx="2572">
                  <c:v>66</c:v>
                </c:pt>
                <c:pt idx="2573">
                  <c:v>66</c:v>
                </c:pt>
                <c:pt idx="2574">
                  <c:v>54</c:v>
                </c:pt>
                <c:pt idx="2575">
                  <c:v>55</c:v>
                </c:pt>
                <c:pt idx="2576">
                  <c:v>67</c:v>
                </c:pt>
                <c:pt idx="2577">
                  <c:v>68</c:v>
                </c:pt>
                <c:pt idx="2578">
                  <c:v>77</c:v>
                </c:pt>
                <c:pt idx="2579">
                  <c:v>60</c:v>
                </c:pt>
                <c:pt idx="2580">
                  <c:v>63</c:v>
                </c:pt>
                <c:pt idx="2581">
                  <c:v>63</c:v>
                </c:pt>
                <c:pt idx="2582">
                  <c:v>65</c:v>
                </c:pt>
                <c:pt idx="2583">
                  <c:v>75</c:v>
                </c:pt>
                <c:pt idx="2584">
                  <c:v>75</c:v>
                </c:pt>
                <c:pt idx="2585">
                  <c:v>68</c:v>
                </c:pt>
                <c:pt idx="2586">
                  <c:v>75</c:v>
                </c:pt>
                <c:pt idx="2587">
                  <c:v>71</c:v>
                </c:pt>
                <c:pt idx="2588">
                  <c:v>78</c:v>
                </c:pt>
                <c:pt idx="2589">
                  <c:v>85</c:v>
                </c:pt>
                <c:pt idx="2590">
                  <c:v>57</c:v>
                </c:pt>
                <c:pt idx="2591">
                  <c:v>65</c:v>
                </c:pt>
                <c:pt idx="2592">
                  <c:v>64</c:v>
                </c:pt>
                <c:pt idx="2593">
                  <c:v>83</c:v>
                </c:pt>
                <c:pt idx="2594">
                  <c:v>83</c:v>
                </c:pt>
                <c:pt idx="2595">
                  <c:v>84</c:v>
                </c:pt>
                <c:pt idx="2596">
                  <c:v>80</c:v>
                </c:pt>
                <c:pt idx="2597">
                  <c:v>69</c:v>
                </c:pt>
                <c:pt idx="2598">
                  <c:v>65</c:v>
                </c:pt>
                <c:pt idx="2599">
                  <c:v>53</c:v>
                </c:pt>
                <c:pt idx="2600">
                  <c:v>65</c:v>
                </c:pt>
                <c:pt idx="2601">
                  <c:v>66</c:v>
                </c:pt>
                <c:pt idx="2602">
                  <c:v>60</c:v>
                </c:pt>
                <c:pt idx="2603">
                  <c:v>71</c:v>
                </c:pt>
                <c:pt idx="2604">
                  <c:v>60</c:v>
                </c:pt>
                <c:pt idx="2605">
                  <c:v>54</c:v>
                </c:pt>
                <c:pt idx="2606">
                  <c:v>72</c:v>
                </c:pt>
                <c:pt idx="2607">
                  <c:v>57</c:v>
                </c:pt>
                <c:pt idx="2608">
                  <c:v>64</c:v>
                </c:pt>
                <c:pt idx="2609">
                  <c:v>60</c:v>
                </c:pt>
                <c:pt idx="2610">
                  <c:v>57</c:v>
                </c:pt>
                <c:pt idx="2611">
                  <c:v>78</c:v>
                </c:pt>
                <c:pt idx="2612">
                  <c:v>77</c:v>
                </c:pt>
                <c:pt idx="2613">
                  <c:v>69</c:v>
                </c:pt>
                <c:pt idx="2614">
                  <c:v>70</c:v>
                </c:pt>
                <c:pt idx="2615">
                  <c:v>71</c:v>
                </c:pt>
                <c:pt idx="2616">
                  <c:v>60</c:v>
                </c:pt>
                <c:pt idx="2617">
                  <c:v>61</c:v>
                </c:pt>
                <c:pt idx="2618">
                  <c:v>54</c:v>
                </c:pt>
                <c:pt idx="2619">
                  <c:v>65</c:v>
                </c:pt>
                <c:pt idx="2620">
                  <c:v>60</c:v>
                </c:pt>
                <c:pt idx="2621">
                  <c:v>79</c:v>
                </c:pt>
                <c:pt idx="2622">
                  <c:v>40</c:v>
                </c:pt>
                <c:pt idx="2623">
                  <c:v>82</c:v>
                </c:pt>
                <c:pt idx="2624">
                  <c:v>67</c:v>
                </c:pt>
                <c:pt idx="2625">
                  <c:v>81</c:v>
                </c:pt>
                <c:pt idx="2626">
                  <c:v>61</c:v>
                </c:pt>
                <c:pt idx="2627">
                  <c:v>66</c:v>
                </c:pt>
                <c:pt idx="2628">
                  <c:v>65</c:v>
                </c:pt>
                <c:pt idx="2629">
                  <c:v>51</c:v>
                </c:pt>
                <c:pt idx="2630">
                  <c:v>64</c:v>
                </c:pt>
                <c:pt idx="2631">
                  <c:v>64</c:v>
                </c:pt>
                <c:pt idx="2632">
                  <c:v>63</c:v>
                </c:pt>
                <c:pt idx="2633">
                  <c:v>55</c:v>
                </c:pt>
                <c:pt idx="2634">
                  <c:v>65</c:v>
                </c:pt>
                <c:pt idx="2635">
                  <c:v>66</c:v>
                </c:pt>
                <c:pt idx="2636">
                  <c:v>47</c:v>
                </c:pt>
                <c:pt idx="2637">
                  <c:v>56</c:v>
                </c:pt>
                <c:pt idx="2638">
                  <c:v>68</c:v>
                </c:pt>
                <c:pt idx="2639">
                  <c:v>68</c:v>
                </c:pt>
                <c:pt idx="2640">
                  <c:v>75</c:v>
                </c:pt>
                <c:pt idx="2641">
                  <c:v>39</c:v>
                </c:pt>
                <c:pt idx="2642">
                  <c:v>46</c:v>
                </c:pt>
                <c:pt idx="2643">
                  <c:v>88</c:v>
                </c:pt>
                <c:pt idx="2644">
                  <c:v>71</c:v>
                </c:pt>
                <c:pt idx="2645">
                  <c:v>71</c:v>
                </c:pt>
                <c:pt idx="2646">
                  <c:v>72</c:v>
                </c:pt>
                <c:pt idx="2647">
                  <c:v>53</c:v>
                </c:pt>
                <c:pt idx="2648">
                  <c:v>66</c:v>
                </c:pt>
                <c:pt idx="2649">
                  <c:v>62</c:v>
                </c:pt>
                <c:pt idx="2650">
                  <c:v>54</c:v>
                </c:pt>
                <c:pt idx="2651">
                  <c:v>70</c:v>
                </c:pt>
                <c:pt idx="2652">
                  <c:v>69</c:v>
                </c:pt>
                <c:pt idx="2653">
                  <c:v>70</c:v>
                </c:pt>
                <c:pt idx="2654">
                  <c:v>64</c:v>
                </c:pt>
                <c:pt idx="2655">
                  <c:v>74</c:v>
                </c:pt>
                <c:pt idx="2656">
                  <c:v>75</c:v>
                </c:pt>
                <c:pt idx="2657">
                  <c:v>59</c:v>
                </c:pt>
                <c:pt idx="2658">
                  <c:v>59</c:v>
                </c:pt>
                <c:pt idx="2659">
                  <c:v>63</c:v>
                </c:pt>
                <c:pt idx="2660">
                  <c:v>57</c:v>
                </c:pt>
                <c:pt idx="2661">
                  <c:v>57</c:v>
                </c:pt>
                <c:pt idx="2662">
                  <c:v>81</c:v>
                </c:pt>
                <c:pt idx="2663">
                  <c:v>75</c:v>
                </c:pt>
                <c:pt idx="2664">
                  <c:v>69</c:v>
                </c:pt>
                <c:pt idx="2665">
                  <c:v>67</c:v>
                </c:pt>
                <c:pt idx="2666">
                  <c:v>66</c:v>
                </c:pt>
                <c:pt idx="2667">
                  <c:v>82</c:v>
                </c:pt>
                <c:pt idx="2668">
                  <c:v>53</c:v>
                </c:pt>
                <c:pt idx="2669">
                  <c:v>53</c:v>
                </c:pt>
                <c:pt idx="2670">
                  <c:v>69</c:v>
                </c:pt>
                <c:pt idx="2671">
                  <c:v>36</c:v>
                </c:pt>
                <c:pt idx="2672">
                  <c:v>63</c:v>
                </c:pt>
                <c:pt idx="2673">
                  <c:v>57</c:v>
                </c:pt>
                <c:pt idx="2674">
                  <c:v>57</c:v>
                </c:pt>
                <c:pt idx="2675">
                  <c:v>60</c:v>
                </c:pt>
                <c:pt idx="2676">
                  <c:v>60</c:v>
                </c:pt>
                <c:pt idx="2677">
                  <c:v>62</c:v>
                </c:pt>
                <c:pt idx="2678">
                  <c:v>58</c:v>
                </c:pt>
                <c:pt idx="2679">
                  <c:v>44</c:v>
                </c:pt>
                <c:pt idx="2680">
                  <c:v>64</c:v>
                </c:pt>
                <c:pt idx="2681">
                  <c:v>42</c:v>
                </c:pt>
                <c:pt idx="2682">
                  <c:v>73</c:v>
                </c:pt>
                <c:pt idx="2683">
                  <c:v>47</c:v>
                </c:pt>
                <c:pt idx="2684">
                  <c:v>89</c:v>
                </c:pt>
                <c:pt idx="2685">
                  <c:v>70</c:v>
                </c:pt>
                <c:pt idx="2686">
                  <c:v>71</c:v>
                </c:pt>
                <c:pt idx="2687">
                  <c:v>41</c:v>
                </c:pt>
                <c:pt idx="2688">
                  <c:v>79</c:v>
                </c:pt>
                <c:pt idx="2689">
                  <c:v>55</c:v>
                </c:pt>
                <c:pt idx="2690">
                  <c:v>56</c:v>
                </c:pt>
                <c:pt idx="2691">
                  <c:v>45</c:v>
                </c:pt>
                <c:pt idx="2692">
                  <c:v>70</c:v>
                </c:pt>
                <c:pt idx="2693">
                  <c:v>57</c:v>
                </c:pt>
                <c:pt idx="2694">
                  <c:v>67</c:v>
                </c:pt>
                <c:pt idx="2695">
                  <c:v>56</c:v>
                </c:pt>
                <c:pt idx="2696">
                  <c:v>62</c:v>
                </c:pt>
                <c:pt idx="2697">
                  <c:v>63</c:v>
                </c:pt>
                <c:pt idx="2698">
                  <c:v>57</c:v>
                </c:pt>
                <c:pt idx="2699">
                  <c:v>77</c:v>
                </c:pt>
                <c:pt idx="2700">
                  <c:v>70</c:v>
                </c:pt>
                <c:pt idx="2701">
                  <c:v>50</c:v>
                </c:pt>
                <c:pt idx="2702">
                  <c:v>72</c:v>
                </c:pt>
                <c:pt idx="2703">
                  <c:v>70</c:v>
                </c:pt>
                <c:pt idx="2704">
                  <c:v>70</c:v>
                </c:pt>
                <c:pt idx="2705">
                  <c:v>76</c:v>
                </c:pt>
                <c:pt idx="2706">
                  <c:v>77</c:v>
                </c:pt>
                <c:pt idx="2707">
                  <c:v>79</c:v>
                </c:pt>
                <c:pt idx="2708">
                  <c:v>73</c:v>
                </c:pt>
                <c:pt idx="2709">
                  <c:v>71</c:v>
                </c:pt>
                <c:pt idx="2710">
                  <c:v>63</c:v>
                </c:pt>
                <c:pt idx="2711">
                  <c:v>65</c:v>
                </c:pt>
                <c:pt idx="2712">
                  <c:v>63</c:v>
                </c:pt>
                <c:pt idx="2713">
                  <c:v>60</c:v>
                </c:pt>
                <c:pt idx="2714">
                  <c:v>88</c:v>
                </c:pt>
                <c:pt idx="2715">
                  <c:v>66</c:v>
                </c:pt>
                <c:pt idx="2716">
                  <c:v>67</c:v>
                </c:pt>
                <c:pt idx="2717">
                  <c:v>64</c:v>
                </c:pt>
                <c:pt idx="2718">
                  <c:v>67</c:v>
                </c:pt>
                <c:pt idx="2719">
                  <c:v>79</c:v>
                </c:pt>
                <c:pt idx="2720">
                  <c:v>65</c:v>
                </c:pt>
                <c:pt idx="2721">
                  <c:v>65</c:v>
                </c:pt>
                <c:pt idx="2722">
                  <c:v>65</c:v>
                </c:pt>
                <c:pt idx="2723">
                  <c:v>66</c:v>
                </c:pt>
                <c:pt idx="2724">
                  <c:v>66</c:v>
                </c:pt>
                <c:pt idx="2725">
                  <c:v>59</c:v>
                </c:pt>
                <c:pt idx="2726">
                  <c:v>80</c:v>
                </c:pt>
                <c:pt idx="2727">
                  <c:v>58</c:v>
                </c:pt>
                <c:pt idx="2728">
                  <c:v>59</c:v>
                </c:pt>
                <c:pt idx="2729">
                  <c:v>59</c:v>
                </c:pt>
                <c:pt idx="2730">
                  <c:v>67</c:v>
                </c:pt>
                <c:pt idx="2731">
                  <c:v>72</c:v>
                </c:pt>
                <c:pt idx="2732">
                  <c:v>54</c:v>
                </c:pt>
                <c:pt idx="2733">
                  <c:v>57</c:v>
                </c:pt>
                <c:pt idx="2734">
                  <c:v>76</c:v>
                </c:pt>
                <c:pt idx="2735">
                  <c:v>80</c:v>
                </c:pt>
                <c:pt idx="2736">
                  <c:v>83</c:v>
                </c:pt>
                <c:pt idx="2737">
                  <c:v>72</c:v>
                </c:pt>
                <c:pt idx="2738">
                  <c:v>69</c:v>
                </c:pt>
                <c:pt idx="2739">
                  <c:v>67</c:v>
                </c:pt>
                <c:pt idx="2740">
                  <c:v>73</c:v>
                </c:pt>
                <c:pt idx="2741">
                  <c:v>73</c:v>
                </c:pt>
                <c:pt idx="2742">
                  <c:v>71</c:v>
                </c:pt>
                <c:pt idx="2743">
                  <c:v>75</c:v>
                </c:pt>
                <c:pt idx="2744">
                  <c:v>62</c:v>
                </c:pt>
                <c:pt idx="2745">
                  <c:v>80</c:v>
                </c:pt>
                <c:pt idx="2746">
                  <c:v>67</c:v>
                </c:pt>
                <c:pt idx="2747">
                  <c:v>52</c:v>
                </c:pt>
                <c:pt idx="2748">
                  <c:v>67</c:v>
                </c:pt>
                <c:pt idx="2749">
                  <c:v>68</c:v>
                </c:pt>
                <c:pt idx="2750">
                  <c:v>79</c:v>
                </c:pt>
                <c:pt idx="2751">
                  <c:v>63</c:v>
                </c:pt>
                <c:pt idx="2752">
                  <c:v>65</c:v>
                </c:pt>
                <c:pt idx="2753">
                  <c:v>69</c:v>
                </c:pt>
                <c:pt idx="2754">
                  <c:v>69</c:v>
                </c:pt>
                <c:pt idx="2755">
                  <c:v>70</c:v>
                </c:pt>
                <c:pt idx="2756">
                  <c:v>71</c:v>
                </c:pt>
                <c:pt idx="2757">
                  <c:v>55</c:v>
                </c:pt>
                <c:pt idx="2758">
                  <c:v>73</c:v>
                </c:pt>
                <c:pt idx="2759">
                  <c:v>74</c:v>
                </c:pt>
                <c:pt idx="2760">
                  <c:v>69</c:v>
                </c:pt>
                <c:pt idx="2761">
                  <c:v>70</c:v>
                </c:pt>
                <c:pt idx="2762">
                  <c:v>69</c:v>
                </c:pt>
                <c:pt idx="2763">
                  <c:v>69</c:v>
                </c:pt>
                <c:pt idx="2764">
                  <c:v>70</c:v>
                </c:pt>
                <c:pt idx="2765">
                  <c:v>77</c:v>
                </c:pt>
                <c:pt idx="2766">
                  <c:v>65</c:v>
                </c:pt>
                <c:pt idx="2767">
                  <c:v>71</c:v>
                </c:pt>
                <c:pt idx="2768">
                  <c:v>87</c:v>
                </c:pt>
                <c:pt idx="2769">
                  <c:v>83</c:v>
                </c:pt>
                <c:pt idx="2770">
                  <c:v>57</c:v>
                </c:pt>
                <c:pt idx="2771">
                  <c:v>75</c:v>
                </c:pt>
                <c:pt idx="2772">
                  <c:v>70</c:v>
                </c:pt>
                <c:pt idx="2773">
                  <c:v>72</c:v>
                </c:pt>
                <c:pt idx="2774">
                  <c:v>81</c:v>
                </c:pt>
                <c:pt idx="2775">
                  <c:v>55</c:v>
                </c:pt>
                <c:pt idx="2776">
                  <c:v>64</c:v>
                </c:pt>
                <c:pt idx="2777">
                  <c:v>64</c:v>
                </c:pt>
                <c:pt idx="2778">
                  <c:v>67</c:v>
                </c:pt>
                <c:pt idx="2779">
                  <c:v>50</c:v>
                </c:pt>
                <c:pt idx="2780">
                  <c:v>66</c:v>
                </c:pt>
                <c:pt idx="2781">
                  <c:v>68</c:v>
                </c:pt>
                <c:pt idx="2782">
                  <c:v>78</c:v>
                </c:pt>
                <c:pt idx="2783">
                  <c:v>52</c:v>
                </c:pt>
                <c:pt idx="2784">
                  <c:v>53</c:v>
                </c:pt>
                <c:pt idx="2785">
                  <c:v>79</c:v>
                </c:pt>
                <c:pt idx="2786">
                  <c:v>55</c:v>
                </c:pt>
                <c:pt idx="2787">
                  <c:v>69</c:v>
                </c:pt>
                <c:pt idx="2788">
                  <c:v>47</c:v>
                </c:pt>
                <c:pt idx="2789">
                  <c:v>67</c:v>
                </c:pt>
                <c:pt idx="2790">
                  <c:v>67</c:v>
                </c:pt>
                <c:pt idx="2791">
                  <c:v>49</c:v>
                </c:pt>
                <c:pt idx="2792">
                  <c:v>71</c:v>
                </c:pt>
                <c:pt idx="2793">
                  <c:v>68</c:v>
                </c:pt>
                <c:pt idx="2794">
                  <c:v>69</c:v>
                </c:pt>
                <c:pt idx="2795">
                  <c:v>69</c:v>
                </c:pt>
                <c:pt idx="2796">
                  <c:v>69</c:v>
                </c:pt>
                <c:pt idx="2797">
                  <c:v>49</c:v>
                </c:pt>
                <c:pt idx="2798">
                  <c:v>49</c:v>
                </c:pt>
                <c:pt idx="2799">
                  <c:v>59</c:v>
                </c:pt>
                <c:pt idx="2800">
                  <c:v>70</c:v>
                </c:pt>
                <c:pt idx="2801">
                  <c:v>70</c:v>
                </c:pt>
                <c:pt idx="2802">
                  <c:v>64</c:v>
                </c:pt>
                <c:pt idx="2803">
                  <c:v>64</c:v>
                </c:pt>
                <c:pt idx="2804">
                  <c:v>57</c:v>
                </c:pt>
                <c:pt idx="2805">
                  <c:v>76</c:v>
                </c:pt>
                <c:pt idx="2806">
                  <c:v>67</c:v>
                </c:pt>
                <c:pt idx="2807">
                  <c:v>70</c:v>
                </c:pt>
                <c:pt idx="2808">
                  <c:v>61</c:v>
                </c:pt>
                <c:pt idx="2809">
                  <c:v>74</c:v>
                </c:pt>
                <c:pt idx="2810">
                  <c:v>65</c:v>
                </c:pt>
                <c:pt idx="2811">
                  <c:v>66</c:v>
                </c:pt>
                <c:pt idx="2812">
                  <c:v>65</c:v>
                </c:pt>
                <c:pt idx="2813">
                  <c:v>66</c:v>
                </c:pt>
                <c:pt idx="2814">
                  <c:v>70</c:v>
                </c:pt>
                <c:pt idx="2815">
                  <c:v>63</c:v>
                </c:pt>
                <c:pt idx="2816">
                  <c:v>70</c:v>
                </c:pt>
                <c:pt idx="2817">
                  <c:v>70</c:v>
                </c:pt>
                <c:pt idx="2818">
                  <c:v>70</c:v>
                </c:pt>
                <c:pt idx="2819">
                  <c:v>66</c:v>
                </c:pt>
                <c:pt idx="2820">
                  <c:v>82</c:v>
                </c:pt>
                <c:pt idx="2821">
                  <c:v>82</c:v>
                </c:pt>
                <c:pt idx="2822">
                  <c:v>80</c:v>
                </c:pt>
                <c:pt idx="2823">
                  <c:v>49</c:v>
                </c:pt>
                <c:pt idx="2824">
                  <c:v>55</c:v>
                </c:pt>
                <c:pt idx="2825">
                  <c:v>44</c:v>
                </c:pt>
                <c:pt idx="2826">
                  <c:v>82</c:v>
                </c:pt>
                <c:pt idx="2827">
                  <c:v>68</c:v>
                </c:pt>
                <c:pt idx="2828">
                  <c:v>77</c:v>
                </c:pt>
                <c:pt idx="2829">
                  <c:v>75</c:v>
                </c:pt>
                <c:pt idx="2830">
                  <c:v>80</c:v>
                </c:pt>
                <c:pt idx="2831">
                  <c:v>50</c:v>
                </c:pt>
                <c:pt idx="2832">
                  <c:v>83</c:v>
                </c:pt>
                <c:pt idx="2833">
                  <c:v>64</c:v>
                </c:pt>
                <c:pt idx="2834">
                  <c:v>64</c:v>
                </c:pt>
                <c:pt idx="2835">
                  <c:v>64</c:v>
                </c:pt>
                <c:pt idx="2836">
                  <c:v>73</c:v>
                </c:pt>
                <c:pt idx="2837">
                  <c:v>72</c:v>
                </c:pt>
                <c:pt idx="2838">
                  <c:v>64</c:v>
                </c:pt>
                <c:pt idx="2839">
                  <c:v>61</c:v>
                </c:pt>
                <c:pt idx="2840">
                  <c:v>64</c:v>
                </c:pt>
                <c:pt idx="2841">
                  <c:v>57</c:v>
                </c:pt>
                <c:pt idx="2842">
                  <c:v>58</c:v>
                </c:pt>
                <c:pt idx="2843">
                  <c:v>59</c:v>
                </c:pt>
                <c:pt idx="2844">
                  <c:v>74</c:v>
                </c:pt>
                <c:pt idx="2845">
                  <c:v>62</c:v>
                </c:pt>
                <c:pt idx="2846">
                  <c:v>43</c:v>
                </c:pt>
                <c:pt idx="2847">
                  <c:v>44</c:v>
                </c:pt>
                <c:pt idx="2848">
                  <c:v>51</c:v>
                </c:pt>
                <c:pt idx="2849">
                  <c:v>51</c:v>
                </c:pt>
                <c:pt idx="2850">
                  <c:v>52</c:v>
                </c:pt>
                <c:pt idx="2851">
                  <c:v>62</c:v>
                </c:pt>
                <c:pt idx="2852">
                  <c:v>62</c:v>
                </c:pt>
                <c:pt idx="2853">
                  <c:v>69</c:v>
                </c:pt>
                <c:pt idx="2854">
                  <c:v>74</c:v>
                </c:pt>
                <c:pt idx="2855">
                  <c:v>37</c:v>
                </c:pt>
                <c:pt idx="2856">
                  <c:v>65</c:v>
                </c:pt>
                <c:pt idx="2857">
                  <c:v>82</c:v>
                </c:pt>
                <c:pt idx="2858">
                  <c:v>82</c:v>
                </c:pt>
                <c:pt idx="2859">
                  <c:v>71</c:v>
                </c:pt>
                <c:pt idx="2860">
                  <c:v>71</c:v>
                </c:pt>
                <c:pt idx="2861">
                  <c:v>77</c:v>
                </c:pt>
                <c:pt idx="2862">
                  <c:v>67</c:v>
                </c:pt>
                <c:pt idx="2863">
                  <c:v>66</c:v>
                </c:pt>
                <c:pt idx="2864">
                  <c:v>55</c:v>
                </c:pt>
                <c:pt idx="2865">
                  <c:v>71</c:v>
                </c:pt>
                <c:pt idx="2866">
                  <c:v>66</c:v>
                </c:pt>
                <c:pt idx="2867">
                  <c:v>65</c:v>
                </c:pt>
                <c:pt idx="2868">
                  <c:v>78</c:v>
                </c:pt>
                <c:pt idx="2869">
                  <c:v>95</c:v>
                </c:pt>
                <c:pt idx="2870">
                  <c:v>60</c:v>
                </c:pt>
                <c:pt idx="2871">
                  <c:v>61</c:v>
                </c:pt>
                <c:pt idx="2872">
                  <c:v>51</c:v>
                </c:pt>
                <c:pt idx="2873">
                  <c:v>60</c:v>
                </c:pt>
                <c:pt idx="2874">
                  <c:v>49</c:v>
                </c:pt>
                <c:pt idx="2875">
                  <c:v>70</c:v>
                </c:pt>
                <c:pt idx="2876">
                  <c:v>71</c:v>
                </c:pt>
                <c:pt idx="2877">
                  <c:v>80</c:v>
                </c:pt>
                <c:pt idx="2878">
                  <c:v>51</c:v>
                </c:pt>
                <c:pt idx="2879">
                  <c:v>68</c:v>
                </c:pt>
                <c:pt idx="2880">
                  <c:v>75</c:v>
                </c:pt>
                <c:pt idx="2881">
                  <c:v>79</c:v>
                </c:pt>
                <c:pt idx="2882">
                  <c:v>71</c:v>
                </c:pt>
                <c:pt idx="2883">
                  <c:v>74</c:v>
                </c:pt>
                <c:pt idx="2884">
                  <c:v>49</c:v>
                </c:pt>
                <c:pt idx="2885">
                  <c:v>50</c:v>
                </c:pt>
                <c:pt idx="2886">
                  <c:v>75</c:v>
                </c:pt>
                <c:pt idx="2887">
                  <c:v>64</c:v>
                </c:pt>
                <c:pt idx="2888">
                  <c:v>77</c:v>
                </c:pt>
                <c:pt idx="2889">
                  <c:v>65</c:v>
                </c:pt>
                <c:pt idx="2890">
                  <c:v>65</c:v>
                </c:pt>
                <c:pt idx="2891">
                  <c:v>82</c:v>
                </c:pt>
                <c:pt idx="2892">
                  <c:v>38</c:v>
                </c:pt>
                <c:pt idx="2893">
                  <c:v>39</c:v>
                </c:pt>
                <c:pt idx="2894">
                  <c:v>56</c:v>
                </c:pt>
                <c:pt idx="2895">
                  <c:v>69</c:v>
                </c:pt>
                <c:pt idx="2896">
                  <c:v>34</c:v>
                </c:pt>
                <c:pt idx="2897">
                  <c:v>40</c:v>
                </c:pt>
                <c:pt idx="2898">
                  <c:v>53</c:v>
                </c:pt>
                <c:pt idx="2899">
                  <c:v>55</c:v>
                </c:pt>
                <c:pt idx="2900">
                  <c:v>45</c:v>
                </c:pt>
                <c:pt idx="2901">
                  <c:v>60</c:v>
                </c:pt>
                <c:pt idx="2902">
                  <c:v>43</c:v>
                </c:pt>
                <c:pt idx="2903">
                  <c:v>56</c:v>
                </c:pt>
                <c:pt idx="2904">
                  <c:v>49</c:v>
                </c:pt>
                <c:pt idx="2905">
                  <c:v>65</c:v>
                </c:pt>
                <c:pt idx="2906">
                  <c:v>46</c:v>
                </c:pt>
                <c:pt idx="2907">
                  <c:v>39</c:v>
                </c:pt>
                <c:pt idx="2908">
                  <c:v>42</c:v>
                </c:pt>
                <c:pt idx="2909">
                  <c:v>38</c:v>
                </c:pt>
                <c:pt idx="2910">
                  <c:v>56</c:v>
                </c:pt>
                <c:pt idx="2911">
                  <c:v>39</c:v>
                </c:pt>
                <c:pt idx="2912">
                  <c:v>54</c:v>
                </c:pt>
                <c:pt idx="2913">
                  <c:v>51</c:v>
                </c:pt>
                <c:pt idx="2914">
                  <c:v>41</c:v>
                </c:pt>
                <c:pt idx="2915">
                  <c:v>39</c:v>
                </c:pt>
                <c:pt idx="2916">
                  <c:v>50</c:v>
                </c:pt>
                <c:pt idx="2917">
                  <c:v>50</c:v>
                </c:pt>
                <c:pt idx="2918">
                  <c:v>46</c:v>
                </c:pt>
                <c:pt idx="2919">
                  <c:v>53</c:v>
                </c:pt>
                <c:pt idx="2920">
                  <c:v>48</c:v>
                </c:pt>
                <c:pt idx="2921">
                  <c:v>56</c:v>
                </c:pt>
                <c:pt idx="2922">
                  <c:v>49</c:v>
                </c:pt>
                <c:pt idx="2923">
                  <c:v>34</c:v>
                </c:pt>
                <c:pt idx="2924">
                  <c:v>44</c:v>
                </c:pt>
                <c:pt idx="2925">
                  <c:v>44</c:v>
                </c:pt>
                <c:pt idx="2926">
                  <c:v>65</c:v>
                </c:pt>
                <c:pt idx="2927">
                  <c:v>50</c:v>
                </c:pt>
                <c:pt idx="2928">
                  <c:v>68</c:v>
                </c:pt>
                <c:pt idx="2929">
                  <c:v>51</c:v>
                </c:pt>
                <c:pt idx="2930">
                  <c:v>50</c:v>
                </c:pt>
                <c:pt idx="2931">
                  <c:v>48</c:v>
                </c:pt>
                <c:pt idx="2932">
                  <c:v>78</c:v>
                </c:pt>
                <c:pt idx="2933">
                  <c:v>66</c:v>
                </c:pt>
                <c:pt idx="2934">
                  <c:v>55</c:v>
                </c:pt>
                <c:pt idx="2935">
                  <c:v>53</c:v>
                </c:pt>
                <c:pt idx="2936">
                  <c:v>64</c:v>
                </c:pt>
                <c:pt idx="2937">
                  <c:v>37</c:v>
                </c:pt>
                <c:pt idx="2938">
                  <c:v>42</c:v>
                </c:pt>
                <c:pt idx="2939">
                  <c:v>54</c:v>
                </c:pt>
                <c:pt idx="2940">
                  <c:v>53</c:v>
                </c:pt>
                <c:pt idx="2941">
                  <c:v>60</c:v>
                </c:pt>
                <c:pt idx="2942">
                  <c:v>43</c:v>
                </c:pt>
                <c:pt idx="2943">
                  <c:v>42</c:v>
                </c:pt>
                <c:pt idx="2944">
                  <c:v>49</c:v>
                </c:pt>
                <c:pt idx="2945">
                  <c:v>50</c:v>
                </c:pt>
                <c:pt idx="2946">
                  <c:v>51</c:v>
                </c:pt>
                <c:pt idx="2947">
                  <c:v>67</c:v>
                </c:pt>
                <c:pt idx="2948">
                  <c:v>67</c:v>
                </c:pt>
                <c:pt idx="2949">
                  <c:v>78</c:v>
                </c:pt>
                <c:pt idx="2950">
                  <c:v>59</c:v>
                </c:pt>
                <c:pt idx="2951">
                  <c:v>64</c:v>
                </c:pt>
                <c:pt idx="2952">
                  <c:v>95</c:v>
                </c:pt>
                <c:pt idx="2953">
                  <c:v>77</c:v>
                </c:pt>
                <c:pt idx="2954">
                  <c:v>85</c:v>
                </c:pt>
                <c:pt idx="2955">
                  <c:v>34</c:v>
                </c:pt>
                <c:pt idx="2956">
                  <c:v>25</c:v>
                </c:pt>
                <c:pt idx="2957">
                  <c:v>89</c:v>
                </c:pt>
                <c:pt idx="2958">
                  <c:v>87</c:v>
                </c:pt>
                <c:pt idx="2959">
                  <c:v>76</c:v>
                </c:pt>
                <c:pt idx="2960">
                  <c:v>82</c:v>
                </c:pt>
                <c:pt idx="2961">
                  <c:v>51</c:v>
                </c:pt>
                <c:pt idx="2962">
                  <c:v>61</c:v>
                </c:pt>
                <c:pt idx="2963">
                  <c:v>61</c:v>
                </c:pt>
                <c:pt idx="2964">
                  <c:v>68</c:v>
                </c:pt>
                <c:pt idx="2965">
                  <c:v>66</c:v>
                </c:pt>
                <c:pt idx="2966">
                  <c:v>75</c:v>
                </c:pt>
                <c:pt idx="2967">
                  <c:v>76</c:v>
                </c:pt>
                <c:pt idx="2968">
                  <c:v>52</c:v>
                </c:pt>
                <c:pt idx="2969">
                  <c:v>73</c:v>
                </c:pt>
                <c:pt idx="2970">
                  <c:v>81</c:v>
                </c:pt>
                <c:pt idx="2971">
                  <c:v>57</c:v>
                </c:pt>
                <c:pt idx="2972">
                  <c:v>56</c:v>
                </c:pt>
                <c:pt idx="2973">
                  <c:v>67</c:v>
                </c:pt>
                <c:pt idx="2974">
                  <c:v>82</c:v>
                </c:pt>
                <c:pt idx="2975">
                  <c:v>89</c:v>
                </c:pt>
                <c:pt idx="2976">
                  <c:v>53</c:v>
                </c:pt>
                <c:pt idx="2977">
                  <c:v>92</c:v>
                </c:pt>
                <c:pt idx="2978">
                  <c:v>67</c:v>
                </c:pt>
                <c:pt idx="2979">
                  <c:v>71</c:v>
                </c:pt>
                <c:pt idx="2980">
                  <c:v>71</c:v>
                </c:pt>
                <c:pt idx="2981">
                  <c:v>64</c:v>
                </c:pt>
                <c:pt idx="2982">
                  <c:v>76</c:v>
                </c:pt>
                <c:pt idx="2983">
                  <c:v>78</c:v>
                </c:pt>
                <c:pt idx="2984">
                  <c:v>71</c:v>
                </c:pt>
                <c:pt idx="2985">
                  <c:v>35</c:v>
                </c:pt>
                <c:pt idx="2986">
                  <c:v>71</c:v>
                </c:pt>
                <c:pt idx="2987">
                  <c:v>43</c:v>
                </c:pt>
                <c:pt idx="2988">
                  <c:v>81</c:v>
                </c:pt>
                <c:pt idx="2989">
                  <c:v>93</c:v>
                </c:pt>
                <c:pt idx="2990">
                  <c:v>86</c:v>
                </c:pt>
                <c:pt idx="2991">
                  <c:v>70</c:v>
                </c:pt>
                <c:pt idx="2992">
                  <c:v>81</c:v>
                </c:pt>
                <c:pt idx="2993">
                  <c:v>80</c:v>
                </c:pt>
                <c:pt idx="2994">
                  <c:v>79</c:v>
                </c:pt>
                <c:pt idx="2995">
                  <c:v>63</c:v>
                </c:pt>
                <c:pt idx="2996">
                  <c:v>62</c:v>
                </c:pt>
                <c:pt idx="2997">
                  <c:v>74</c:v>
                </c:pt>
                <c:pt idx="2998">
                  <c:v>55</c:v>
                </c:pt>
                <c:pt idx="2999">
                  <c:v>81</c:v>
                </c:pt>
                <c:pt idx="3000">
                  <c:v>60</c:v>
                </c:pt>
                <c:pt idx="3001">
                  <c:v>80</c:v>
                </c:pt>
                <c:pt idx="3002">
                  <c:v>51</c:v>
                </c:pt>
                <c:pt idx="3003">
                  <c:v>38</c:v>
                </c:pt>
                <c:pt idx="3004">
                  <c:v>66</c:v>
                </c:pt>
                <c:pt idx="3005">
                  <c:v>84</c:v>
                </c:pt>
                <c:pt idx="3006">
                  <c:v>75</c:v>
                </c:pt>
                <c:pt idx="3007">
                  <c:v>74</c:v>
                </c:pt>
                <c:pt idx="3008">
                  <c:v>59</c:v>
                </c:pt>
                <c:pt idx="3009">
                  <c:v>57</c:v>
                </c:pt>
                <c:pt idx="3010">
                  <c:v>87</c:v>
                </c:pt>
                <c:pt idx="3011">
                  <c:v>47</c:v>
                </c:pt>
                <c:pt idx="3012">
                  <c:v>56</c:v>
                </c:pt>
                <c:pt idx="3013">
                  <c:v>85</c:v>
                </c:pt>
                <c:pt idx="3014">
                  <c:v>82</c:v>
                </c:pt>
                <c:pt idx="3015">
                  <c:v>81</c:v>
                </c:pt>
                <c:pt idx="3016">
                  <c:v>69</c:v>
                </c:pt>
                <c:pt idx="3017">
                  <c:v>69</c:v>
                </c:pt>
                <c:pt idx="3018">
                  <c:v>80</c:v>
                </c:pt>
                <c:pt idx="3019">
                  <c:v>63</c:v>
                </c:pt>
                <c:pt idx="3020">
                  <c:v>54</c:v>
                </c:pt>
                <c:pt idx="3021">
                  <c:v>76</c:v>
                </c:pt>
                <c:pt idx="3022">
                  <c:v>71</c:v>
                </c:pt>
                <c:pt idx="3023">
                  <c:v>78</c:v>
                </c:pt>
                <c:pt idx="3024">
                  <c:v>68</c:v>
                </c:pt>
                <c:pt idx="3025">
                  <c:v>76</c:v>
                </c:pt>
                <c:pt idx="3026">
                  <c:v>84</c:v>
                </c:pt>
                <c:pt idx="3027">
                  <c:v>81</c:v>
                </c:pt>
                <c:pt idx="3028">
                  <c:v>78</c:v>
                </c:pt>
                <c:pt idx="3029">
                  <c:v>58</c:v>
                </c:pt>
                <c:pt idx="3030">
                  <c:v>83</c:v>
                </c:pt>
                <c:pt idx="3031">
                  <c:v>63</c:v>
                </c:pt>
                <c:pt idx="3032">
                  <c:v>83</c:v>
                </c:pt>
                <c:pt idx="3033">
                  <c:v>62</c:v>
                </c:pt>
                <c:pt idx="3034">
                  <c:v>78</c:v>
                </c:pt>
                <c:pt idx="3035">
                  <c:v>64</c:v>
                </c:pt>
                <c:pt idx="3036">
                  <c:v>44</c:v>
                </c:pt>
                <c:pt idx="3037">
                  <c:v>89</c:v>
                </c:pt>
                <c:pt idx="3038">
                  <c:v>71</c:v>
                </c:pt>
                <c:pt idx="3039">
                  <c:v>82</c:v>
                </c:pt>
                <c:pt idx="3040">
                  <c:v>72</c:v>
                </c:pt>
                <c:pt idx="3041">
                  <c:v>54</c:v>
                </c:pt>
                <c:pt idx="3042">
                  <c:v>59</c:v>
                </c:pt>
                <c:pt idx="3043">
                  <c:v>82</c:v>
                </c:pt>
                <c:pt idx="3044">
                  <c:v>55</c:v>
                </c:pt>
                <c:pt idx="3045">
                  <c:v>78</c:v>
                </c:pt>
                <c:pt idx="3046">
                  <c:v>79</c:v>
                </c:pt>
                <c:pt idx="3047">
                  <c:v>51</c:v>
                </c:pt>
                <c:pt idx="3048">
                  <c:v>65</c:v>
                </c:pt>
                <c:pt idx="3049">
                  <c:v>70</c:v>
                </c:pt>
                <c:pt idx="3050">
                  <c:v>65</c:v>
                </c:pt>
                <c:pt idx="3051">
                  <c:v>81</c:v>
                </c:pt>
                <c:pt idx="3052">
                  <c:v>83</c:v>
                </c:pt>
                <c:pt idx="3053">
                  <c:v>84</c:v>
                </c:pt>
                <c:pt idx="3054">
                  <c:v>63</c:v>
                </c:pt>
                <c:pt idx="3055">
                  <c:v>95</c:v>
                </c:pt>
                <c:pt idx="3056">
                  <c:v>83</c:v>
                </c:pt>
                <c:pt idx="3057">
                  <c:v>83</c:v>
                </c:pt>
                <c:pt idx="3058">
                  <c:v>76</c:v>
                </c:pt>
                <c:pt idx="3059">
                  <c:v>73</c:v>
                </c:pt>
                <c:pt idx="3060">
                  <c:v>88</c:v>
                </c:pt>
                <c:pt idx="3061">
                  <c:v>63</c:v>
                </c:pt>
                <c:pt idx="3062">
                  <c:v>58</c:v>
                </c:pt>
                <c:pt idx="3063">
                  <c:v>58</c:v>
                </c:pt>
                <c:pt idx="3064">
                  <c:v>81</c:v>
                </c:pt>
                <c:pt idx="3065">
                  <c:v>51</c:v>
                </c:pt>
                <c:pt idx="3066">
                  <c:v>87</c:v>
                </c:pt>
                <c:pt idx="3067">
                  <c:v>69</c:v>
                </c:pt>
                <c:pt idx="3068">
                  <c:v>82</c:v>
                </c:pt>
                <c:pt idx="3069">
                  <c:v>84</c:v>
                </c:pt>
                <c:pt idx="3070">
                  <c:v>68</c:v>
                </c:pt>
                <c:pt idx="3071">
                  <c:v>62</c:v>
                </c:pt>
                <c:pt idx="3072">
                  <c:v>70</c:v>
                </c:pt>
                <c:pt idx="3073">
                  <c:v>76</c:v>
                </c:pt>
                <c:pt idx="3074">
                  <c:v>62</c:v>
                </c:pt>
                <c:pt idx="3075">
                  <c:v>69</c:v>
                </c:pt>
                <c:pt idx="3076">
                  <c:v>71</c:v>
                </c:pt>
                <c:pt idx="3077">
                  <c:v>64</c:v>
                </c:pt>
                <c:pt idx="3078">
                  <c:v>44</c:v>
                </c:pt>
                <c:pt idx="3079">
                  <c:v>80</c:v>
                </c:pt>
                <c:pt idx="3080">
                  <c:v>63</c:v>
                </c:pt>
                <c:pt idx="3081">
                  <c:v>90</c:v>
                </c:pt>
                <c:pt idx="3082">
                  <c:v>78</c:v>
                </c:pt>
                <c:pt idx="3083">
                  <c:v>33</c:v>
                </c:pt>
                <c:pt idx="3084">
                  <c:v>55</c:v>
                </c:pt>
                <c:pt idx="3085">
                  <c:v>67</c:v>
                </c:pt>
                <c:pt idx="3086">
                  <c:v>64</c:v>
                </c:pt>
                <c:pt idx="3087">
                  <c:v>82</c:v>
                </c:pt>
                <c:pt idx="3088">
                  <c:v>83</c:v>
                </c:pt>
                <c:pt idx="3089">
                  <c:v>63</c:v>
                </c:pt>
                <c:pt idx="3090">
                  <c:v>72</c:v>
                </c:pt>
                <c:pt idx="3091">
                  <c:v>89</c:v>
                </c:pt>
                <c:pt idx="3092">
                  <c:v>42</c:v>
                </c:pt>
                <c:pt idx="3093">
                  <c:v>68</c:v>
                </c:pt>
                <c:pt idx="3094">
                  <c:v>66</c:v>
                </c:pt>
                <c:pt idx="3095">
                  <c:v>72</c:v>
                </c:pt>
                <c:pt idx="3096">
                  <c:v>36</c:v>
                </c:pt>
                <c:pt idx="3097">
                  <c:v>69</c:v>
                </c:pt>
                <c:pt idx="3098">
                  <c:v>56</c:v>
                </c:pt>
                <c:pt idx="3099">
                  <c:v>48</c:v>
                </c:pt>
                <c:pt idx="3100">
                  <c:v>75</c:v>
                </c:pt>
                <c:pt idx="3101">
                  <c:v>82</c:v>
                </c:pt>
                <c:pt idx="3102">
                  <c:v>56</c:v>
                </c:pt>
                <c:pt idx="3103">
                  <c:v>93</c:v>
                </c:pt>
                <c:pt idx="3104">
                  <c:v>88</c:v>
                </c:pt>
                <c:pt idx="3105">
                  <c:v>72</c:v>
                </c:pt>
                <c:pt idx="3106">
                  <c:v>55</c:v>
                </c:pt>
                <c:pt idx="3107">
                  <c:v>83</c:v>
                </c:pt>
                <c:pt idx="3108">
                  <c:v>75</c:v>
                </c:pt>
                <c:pt idx="3109">
                  <c:v>71</c:v>
                </c:pt>
                <c:pt idx="3110">
                  <c:v>75</c:v>
                </c:pt>
                <c:pt idx="3111">
                  <c:v>67</c:v>
                </c:pt>
                <c:pt idx="3112">
                  <c:v>49</c:v>
                </c:pt>
                <c:pt idx="3113">
                  <c:v>53</c:v>
                </c:pt>
                <c:pt idx="3114">
                  <c:v>45</c:v>
                </c:pt>
                <c:pt idx="3115">
                  <c:v>77</c:v>
                </c:pt>
                <c:pt idx="3116">
                  <c:v>67</c:v>
                </c:pt>
                <c:pt idx="3117">
                  <c:v>75</c:v>
                </c:pt>
                <c:pt idx="3118">
                  <c:v>80</c:v>
                </c:pt>
                <c:pt idx="3119">
                  <c:v>79</c:v>
                </c:pt>
                <c:pt idx="3120">
                  <c:v>80</c:v>
                </c:pt>
                <c:pt idx="3121">
                  <c:v>77</c:v>
                </c:pt>
                <c:pt idx="3122">
                  <c:v>72</c:v>
                </c:pt>
                <c:pt idx="3123">
                  <c:v>77</c:v>
                </c:pt>
                <c:pt idx="3124">
                  <c:v>76</c:v>
                </c:pt>
                <c:pt idx="3125">
                  <c:v>86</c:v>
                </c:pt>
                <c:pt idx="3126">
                  <c:v>86</c:v>
                </c:pt>
                <c:pt idx="3127">
                  <c:v>71</c:v>
                </c:pt>
                <c:pt idx="3128">
                  <c:v>70</c:v>
                </c:pt>
                <c:pt idx="3129">
                  <c:v>76</c:v>
                </c:pt>
                <c:pt idx="3130">
                  <c:v>76</c:v>
                </c:pt>
                <c:pt idx="3131">
                  <c:v>79</c:v>
                </c:pt>
                <c:pt idx="3132">
                  <c:v>65</c:v>
                </c:pt>
                <c:pt idx="3133">
                  <c:v>78</c:v>
                </c:pt>
                <c:pt idx="3134">
                  <c:v>83</c:v>
                </c:pt>
                <c:pt idx="3135">
                  <c:v>66</c:v>
                </c:pt>
                <c:pt idx="3136">
                  <c:v>53</c:v>
                </c:pt>
                <c:pt idx="3137">
                  <c:v>84</c:v>
                </c:pt>
                <c:pt idx="3138">
                  <c:v>80</c:v>
                </c:pt>
                <c:pt idx="3139">
                  <c:v>86</c:v>
                </c:pt>
                <c:pt idx="3140">
                  <c:v>71</c:v>
                </c:pt>
                <c:pt idx="3141">
                  <c:v>61</c:v>
                </c:pt>
                <c:pt idx="3142">
                  <c:v>83</c:v>
                </c:pt>
                <c:pt idx="3143">
                  <c:v>76</c:v>
                </c:pt>
                <c:pt idx="3144">
                  <c:v>76</c:v>
                </c:pt>
                <c:pt idx="3145">
                  <c:v>73</c:v>
                </c:pt>
                <c:pt idx="3146">
                  <c:v>67</c:v>
                </c:pt>
                <c:pt idx="3147">
                  <c:v>68</c:v>
                </c:pt>
                <c:pt idx="3148">
                  <c:v>74</c:v>
                </c:pt>
                <c:pt idx="3149">
                  <c:v>70</c:v>
                </c:pt>
                <c:pt idx="3150">
                  <c:v>80</c:v>
                </c:pt>
                <c:pt idx="3151">
                  <c:v>66</c:v>
                </c:pt>
                <c:pt idx="3152">
                  <c:v>73</c:v>
                </c:pt>
                <c:pt idx="3153">
                  <c:v>71</c:v>
                </c:pt>
                <c:pt idx="3154">
                  <c:v>87</c:v>
                </c:pt>
                <c:pt idx="3155">
                  <c:v>87</c:v>
                </c:pt>
                <c:pt idx="3156">
                  <c:v>64</c:v>
                </c:pt>
                <c:pt idx="3157">
                  <c:v>78</c:v>
                </c:pt>
                <c:pt idx="3158">
                  <c:v>78</c:v>
                </c:pt>
                <c:pt idx="3159">
                  <c:v>61</c:v>
                </c:pt>
                <c:pt idx="3160">
                  <c:v>67</c:v>
                </c:pt>
                <c:pt idx="3161">
                  <c:v>68</c:v>
                </c:pt>
                <c:pt idx="3162">
                  <c:v>81</c:v>
                </c:pt>
                <c:pt idx="3163">
                  <c:v>64</c:v>
                </c:pt>
                <c:pt idx="3164">
                  <c:v>76</c:v>
                </c:pt>
                <c:pt idx="3165">
                  <c:v>57</c:v>
                </c:pt>
                <c:pt idx="3166">
                  <c:v>71</c:v>
                </c:pt>
                <c:pt idx="3167">
                  <c:v>96</c:v>
                </c:pt>
                <c:pt idx="3168">
                  <c:v>66</c:v>
                </c:pt>
                <c:pt idx="3169">
                  <c:v>68</c:v>
                </c:pt>
                <c:pt idx="3170">
                  <c:v>86</c:v>
                </c:pt>
                <c:pt idx="3171">
                  <c:v>86</c:v>
                </c:pt>
                <c:pt idx="3172">
                  <c:v>63</c:v>
                </c:pt>
                <c:pt idx="3173">
                  <c:v>74</c:v>
                </c:pt>
                <c:pt idx="3174">
                  <c:v>64</c:v>
                </c:pt>
                <c:pt idx="3175">
                  <c:v>67</c:v>
                </c:pt>
                <c:pt idx="3176">
                  <c:v>83</c:v>
                </c:pt>
                <c:pt idx="3177">
                  <c:v>82</c:v>
                </c:pt>
                <c:pt idx="3178">
                  <c:v>79</c:v>
                </c:pt>
                <c:pt idx="3179">
                  <c:v>77</c:v>
                </c:pt>
                <c:pt idx="3180">
                  <c:v>79</c:v>
                </c:pt>
                <c:pt idx="3181">
                  <c:v>72</c:v>
                </c:pt>
                <c:pt idx="3182">
                  <c:v>62</c:v>
                </c:pt>
                <c:pt idx="3183">
                  <c:v>64</c:v>
                </c:pt>
                <c:pt idx="3184">
                  <c:v>66</c:v>
                </c:pt>
                <c:pt idx="3185">
                  <c:v>68</c:v>
                </c:pt>
                <c:pt idx="3186">
                  <c:v>69</c:v>
                </c:pt>
                <c:pt idx="3187">
                  <c:v>88</c:v>
                </c:pt>
                <c:pt idx="3188">
                  <c:v>71</c:v>
                </c:pt>
                <c:pt idx="3189">
                  <c:v>58</c:v>
                </c:pt>
                <c:pt idx="3190">
                  <c:v>64</c:v>
                </c:pt>
                <c:pt idx="3191">
                  <c:v>62</c:v>
                </c:pt>
                <c:pt idx="3192">
                  <c:v>59</c:v>
                </c:pt>
                <c:pt idx="3193">
                  <c:v>64</c:v>
                </c:pt>
                <c:pt idx="3194">
                  <c:v>88</c:v>
                </c:pt>
                <c:pt idx="3195">
                  <c:v>88</c:v>
                </c:pt>
                <c:pt idx="3196">
                  <c:v>69</c:v>
                </c:pt>
                <c:pt idx="3197">
                  <c:v>80</c:v>
                </c:pt>
                <c:pt idx="3198">
                  <c:v>71</c:v>
                </c:pt>
                <c:pt idx="3199">
                  <c:v>67</c:v>
                </c:pt>
                <c:pt idx="3200">
                  <c:v>69</c:v>
                </c:pt>
                <c:pt idx="3201">
                  <c:v>90</c:v>
                </c:pt>
                <c:pt idx="3202">
                  <c:v>85</c:v>
                </c:pt>
                <c:pt idx="3203">
                  <c:v>93</c:v>
                </c:pt>
                <c:pt idx="3204">
                  <c:v>93</c:v>
                </c:pt>
                <c:pt idx="3205">
                  <c:v>82</c:v>
                </c:pt>
                <c:pt idx="3206">
                  <c:v>68</c:v>
                </c:pt>
                <c:pt idx="3207">
                  <c:v>68</c:v>
                </c:pt>
                <c:pt idx="3208">
                  <c:v>69</c:v>
                </c:pt>
                <c:pt idx="3209">
                  <c:v>81</c:v>
                </c:pt>
                <c:pt idx="3210">
                  <c:v>90</c:v>
                </c:pt>
                <c:pt idx="3211">
                  <c:v>84</c:v>
                </c:pt>
                <c:pt idx="3212">
                  <c:v>64</c:v>
                </c:pt>
                <c:pt idx="3213">
                  <c:v>79</c:v>
                </c:pt>
                <c:pt idx="3214">
                  <c:v>78</c:v>
                </c:pt>
                <c:pt idx="3215">
                  <c:v>72</c:v>
                </c:pt>
                <c:pt idx="3216">
                  <c:v>72</c:v>
                </c:pt>
                <c:pt idx="3217">
                  <c:v>83</c:v>
                </c:pt>
                <c:pt idx="3218">
                  <c:v>79</c:v>
                </c:pt>
                <c:pt idx="3219">
                  <c:v>80</c:v>
                </c:pt>
                <c:pt idx="3220">
                  <c:v>79</c:v>
                </c:pt>
                <c:pt idx="3221">
                  <c:v>71</c:v>
                </c:pt>
                <c:pt idx="3222">
                  <c:v>68</c:v>
                </c:pt>
                <c:pt idx="3223">
                  <c:v>86</c:v>
                </c:pt>
                <c:pt idx="3224">
                  <c:v>85</c:v>
                </c:pt>
                <c:pt idx="3225">
                  <c:v>76</c:v>
                </c:pt>
                <c:pt idx="3226">
                  <c:v>76</c:v>
                </c:pt>
                <c:pt idx="3227">
                  <c:v>62</c:v>
                </c:pt>
                <c:pt idx="3228">
                  <c:v>80</c:v>
                </c:pt>
                <c:pt idx="3229">
                  <c:v>79</c:v>
                </c:pt>
                <c:pt idx="3230">
                  <c:v>78</c:v>
                </c:pt>
                <c:pt idx="3231">
                  <c:v>62</c:v>
                </c:pt>
                <c:pt idx="3232">
                  <c:v>69</c:v>
                </c:pt>
                <c:pt idx="3233">
                  <c:v>65</c:v>
                </c:pt>
                <c:pt idx="3234">
                  <c:v>65</c:v>
                </c:pt>
                <c:pt idx="3235">
                  <c:v>84</c:v>
                </c:pt>
                <c:pt idx="3236">
                  <c:v>84</c:v>
                </c:pt>
                <c:pt idx="3237">
                  <c:v>83</c:v>
                </c:pt>
                <c:pt idx="3238">
                  <c:v>67</c:v>
                </c:pt>
                <c:pt idx="3239">
                  <c:v>77</c:v>
                </c:pt>
                <c:pt idx="3240">
                  <c:v>77</c:v>
                </c:pt>
                <c:pt idx="3241">
                  <c:v>79</c:v>
                </c:pt>
                <c:pt idx="3242">
                  <c:v>66</c:v>
                </c:pt>
                <c:pt idx="3243">
                  <c:v>79</c:v>
                </c:pt>
                <c:pt idx="3244">
                  <c:v>88</c:v>
                </c:pt>
                <c:pt idx="3245">
                  <c:v>88</c:v>
                </c:pt>
                <c:pt idx="3246">
                  <c:v>64</c:v>
                </c:pt>
                <c:pt idx="3247">
                  <c:v>77</c:v>
                </c:pt>
                <c:pt idx="3248">
                  <c:v>67</c:v>
                </c:pt>
                <c:pt idx="3249">
                  <c:v>74</c:v>
                </c:pt>
                <c:pt idx="3250">
                  <c:v>75</c:v>
                </c:pt>
                <c:pt idx="3251">
                  <c:v>71</c:v>
                </c:pt>
                <c:pt idx="3252">
                  <c:v>78</c:v>
                </c:pt>
                <c:pt idx="3253">
                  <c:v>74</c:v>
                </c:pt>
                <c:pt idx="3254">
                  <c:v>65</c:v>
                </c:pt>
                <c:pt idx="3255">
                  <c:v>56</c:v>
                </c:pt>
                <c:pt idx="3256">
                  <c:v>91</c:v>
                </c:pt>
                <c:pt idx="3257">
                  <c:v>80</c:v>
                </c:pt>
                <c:pt idx="3258">
                  <c:v>71</c:v>
                </c:pt>
                <c:pt idx="3259">
                  <c:v>78</c:v>
                </c:pt>
                <c:pt idx="3260">
                  <c:v>73</c:v>
                </c:pt>
                <c:pt idx="3261">
                  <c:v>76</c:v>
                </c:pt>
                <c:pt idx="3262">
                  <c:v>78</c:v>
                </c:pt>
                <c:pt idx="3263">
                  <c:v>71</c:v>
                </c:pt>
                <c:pt idx="3264">
                  <c:v>87</c:v>
                </c:pt>
                <c:pt idx="3265">
                  <c:v>79</c:v>
                </c:pt>
                <c:pt idx="3266">
                  <c:v>59</c:v>
                </c:pt>
                <c:pt idx="3267">
                  <c:v>72</c:v>
                </c:pt>
                <c:pt idx="3268">
                  <c:v>66</c:v>
                </c:pt>
                <c:pt idx="3269">
                  <c:v>73</c:v>
                </c:pt>
                <c:pt idx="3270">
                  <c:v>78</c:v>
                </c:pt>
                <c:pt idx="3271">
                  <c:v>70</c:v>
                </c:pt>
                <c:pt idx="3272">
                  <c:v>79</c:v>
                </c:pt>
                <c:pt idx="3273">
                  <c:v>82</c:v>
                </c:pt>
                <c:pt idx="3274">
                  <c:v>77</c:v>
                </c:pt>
                <c:pt idx="3275">
                  <c:v>77</c:v>
                </c:pt>
                <c:pt idx="3276">
                  <c:v>79</c:v>
                </c:pt>
                <c:pt idx="3277">
                  <c:v>77</c:v>
                </c:pt>
                <c:pt idx="3278">
                  <c:v>63</c:v>
                </c:pt>
                <c:pt idx="3279">
                  <c:v>63</c:v>
                </c:pt>
                <c:pt idx="3280">
                  <c:v>71</c:v>
                </c:pt>
                <c:pt idx="3281">
                  <c:v>85</c:v>
                </c:pt>
                <c:pt idx="3282">
                  <c:v>71</c:v>
                </c:pt>
                <c:pt idx="3283">
                  <c:v>71</c:v>
                </c:pt>
                <c:pt idx="3284">
                  <c:v>65</c:v>
                </c:pt>
                <c:pt idx="3285">
                  <c:v>71</c:v>
                </c:pt>
                <c:pt idx="3286">
                  <c:v>75</c:v>
                </c:pt>
                <c:pt idx="3287">
                  <c:v>69</c:v>
                </c:pt>
                <c:pt idx="3288">
                  <c:v>71</c:v>
                </c:pt>
                <c:pt idx="3289">
                  <c:v>70</c:v>
                </c:pt>
                <c:pt idx="3290">
                  <c:v>88</c:v>
                </c:pt>
                <c:pt idx="3291">
                  <c:v>76</c:v>
                </c:pt>
                <c:pt idx="3292">
                  <c:v>63</c:v>
                </c:pt>
                <c:pt idx="3293">
                  <c:v>67</c:v>
                </c:pt>
                <c:pt idx="3294">
                  <c:v>85</c:v>
                </c:pt>
                <c:pt idx="3295">
                  <c:v>73</c:v>
                </c:pt>
                <c:pt idx="3296">
                  <c:v>79</c:v>
                </c:pt>
                <c:pt idx="3297">
                  <c:v>61</c:v>
                </c:pt>
                <c:pt idx="3298">
                  <c:v>53</c:v>
                </c:pt>
                <c:pt idx="3299">
                  <c:v>75</c:v>
                </c:pt>
                <c:pt idx="3300">
                  <c:v>60</c:v>
                </c:pt>
                <c:pt idx="3301">
                  <c:v>64</c:v>
                </c:pt>
                <c:pt idx="3302">
                  <c:v>54</c:v>
                </c:pt>
                <c:pt idx="3303">
                  <c:v>62</c:v>
                </c:pt>
                <c:pt idx="3304">
                  <c:v>76</c:v>
                </c:pt>
                <c:pt idx="3305">
                  <c:v>67</c:v>
                </c:pt>
                <c:pt idx="3306">
                  <c:v>67</c:v>
                </c:pt>
                <c:pt idx="3307">
                  <c:v>69</c:v>
                </c:pt>
                <c:pt idx="3308">
                  <c:v>81</c:v>
                </c:pt>
                <c:pt idx="3309">
                  <c:v>72</c:v>
                </c:pt>
                <c:pt idx="3310">
                  <c:v>78</c:v>
                </c:pt>
                <c:pt idx="3311">
                  <c:v>71</c:v>
                </c:pt>
                <c:pt idx="3312">
                  <c:v>69</c:v>
                </c:pt>
                <c:pt idx="3313">
                  <c:v>65</c:v>
                </c:pt>
                <c:pt idx="3314">
                  <c:v>84</c:v>
                </c:pt>
                <c:pt idx="3315">
                  <c:v>85</c:v>
                </c:pt>
                <c:pt idx="3316">
                  <c:v>65</c:v>
                </c:pt>
                <c:pt idx="3317">
                  <c:v>76</c:v>
                </c:pt>
                <c:pt idx="3318">
                  <c:v>76</c:v>
                </c:pt>
                <c:pt idx="3319">
                  <c:v>76</c:v>
                </c:pt>
                <c:pt idx="3320">
                  <c:v>72</c:v>
                </c:pt>
                <c:pt idx="3321">
                  <c:v>73</c:v>
                </c:pt>
                <c:pt idx="3322">
                  <c:v>73</c:v>
                </c:pt>
                <c:pt idx="3323">
                  <c:v>63</c:v>
                </c:pt>
                <c:pt idx="3324">
                  <c:v>75</c:v>
                </c:pt>
                <c:pt idx="3325">
                  <c:v>81</c:v>
                </c:pt>
                <c:pt idx="3326">
                  <c:v>59</c:v>
                </c:pt>
                <c:pt idx="3327">
                  <c:v>60</c:v>
                </c:pt>
                <c:pt idx="3328">
                  <c:v>91</c:v>
                </c:pt>
                <c:pt idx="3329">
                  <c:v>64</c:v>
                </c:pt>
                <c:pt idx="3330">
                  <c:v>76</c:v>
                </c:pt>
                <c:pt idx="3331">
                  <c:v>73</c:v>
                </c:pt>
                <c:pt idx="3332">
                  <c:v>88</c:v>
                </c:pt>
                <c:pt idx="3333">
                  <c:v>83</c:v>
                </c:pt>
                <c:pt idx="3334">
                  <c:v>72</c:v>
                </c:pt>
                <c:pt idx="3335">
                  <c:v>86</c:v>
                </c:pt>
                <c:pt idx="3336">
                  <c:v>82</c:v>
                </c:pt>
                <c:pt idx="3337">
                  <c:v>84</c:v>
                </c:pt>
                <c:pt idx="3338">
                  <c:v>71</c:v>
                </c:pt>
                <c:pt idx="3339">
                  <c:v>67</c:v>
                </c:pt>
                <c:pt idx="3340">
                  <c:v>72</c:v>
                </c:pt>
                <c:pt idx="3341">
                  <c:v>72</c:v>
                </c:pt>
                <c:pt idx="3342">
                  <c:v>82</c:v>
                </c:pt>
                <c:pt idx="3343">
                  <c:v>82</c:v>
                </c:pt>
                <c:pt idx="3344">
                  <c:v>82</c:v>
                </c:pt>
                <c:pt idx="3345">
                  <c:v>82</c:v>
                </c:pt>
                <c:pt idx="3346">
                  <c:v>62</c:v>
                </c:pt>
                <c:pt idx="3347">
                  <c:v>68</c:v>
                </c:pt>
                <c:pt idx="3348">
                  <c:v>58</c:v>
                </c:pt>
                <c:pt idx="3349">
                  <c:v>71</c:v>
                </c:pt>
                <c:pt idx="3350">
                  <c:v>78</c:v>
                </c:pt>
                <c:pt idx="3351">
                  <c:v>82</c:v>
                </c:pt>
                <c:pt idx="3352">
                  <c:v>90</c:v>
                </c:pt>
                <c:pt idx="3353">
                  <c:v>68</c:v>
                </c:pt>
                <c:pt idx="3354">
                  <c:v>65</c:v>
                </c:pt>
                <c:pt idx="3355">
                  <c:v>62</c:v>
                </c:pt>
                <c:pt idx="3356">
                  <c:v>67</c:v>
                </c:pt>
                <c:pt idx="3357">
                  <c:v>81</c:v>
                </c:pt>
                <c:pt idx="3358">
                  <c:v>67</c:v>
                </c:pt>
                <c:pt idx="3359">
                  <c:v>81</c:v>
                </c:pt>
                <c:pt idx="3360">
                  <c:v>69</c:v>
                </c:pt>
                <c:pt idx="3361">
                  <c:v>68</c:v>
                </c:pt>
                <c:pt idx="3362">
                  <c:v>65</c:v>
                </c:pt>
                <c:pt idx="3363">
                  <c:v>67</c:v>
                </c:pt>
                <c:pt idx="3364">
                  <c:v>80</c:v>
                </c:pt>
                <c:pt idx="3365">
                  <c:v>74</c:v>
                </c:pt>
                <c:pt idx="3366">
                  <c:v>62</c:v>
                </c:pt>
                <c:pt idx="3367">
                  <c:v>69</c:v>
                </c:pt>
                <c:pt idx="3368">
                  <c:v>58</c:v>
                </c:pt>
                <c:pt idx="3369">
                  <c:v>59</c:v>
                </c:pt>
                <c:pt idx="3370">
                  <c:v>84</c:v>
                </c:pt>
                <c:pt idx="3371">
                  <c:v>84</c:v>
                </c:pt>
                <c:pt idx="3372">
                  <c:v>83</c:v>
                </c:pt>
                <c:pt idx="3373">
                  <c:v>88</c:v>
                </c:pt>
                <c:pt idx="3374">
                  <c:v>70</c:v>
                </c:pt>
                <c:pt idx="3375">
                  <c:v>64</c:v>
                </c:pt>
                <c:pt idx="3376">
                  <c:v>73</c:v>
                </c:pt>
                <c:pt idx="3377">
                  <c:v>73</c:v>
                </c:pt>
                <c:pt idx="3378">
                  <c:v>57</c:v>
                </c:pt>
                <c:pt idx="3379">
                  <c:v>73</c:v>
                </c:pt>
                <c:pt idx="3380">
                  <c:v>70</c:v>
                </c:pt>
                <c:pt idx="3381">
                  <c:v>75</c:v>
                </c:pt>
                <c:pt idx="3382">
                  <c:v>62</c:v>
                </c:pt>
                <c:pt idx="3383">
                  <c:v>73</c:v>
                </c:pt>
                <c:pt idx="3384">
                  <c:v>73</c:v>
                </c:pt>
                <c:pt idx="3385">
                  <c:v>66</c:v>
                </c:pt>
                <c:pt idx="3386">
                  <c:v>69</c:v>
                </c:pt>
                <c:pt idx="3387">
                  <c:v>66</c:v>
                </c:pt>
                <c:pt idx="3388">
                  <c:v>72</c:v>
                </c:pt>
                <c:pt idx="3389">
                  <c:v>74</c:v>
                </c:pt>
                <c:pt idx="3390">
                  <c:v>81</c:v>
                </c:pt>
                <c:pt idx="3391">
                  <c:v>69</c:v>
                </c:pt>
                <c:pt idx="3392">
                  <c:v>78</c:v>
                </c:pt>
                <c:pt idx="3393">
                  <c:v>74</c:v>
                </c:pt>
                <c:pt idx="3394">
                  <c:v>74</c:v>
                </c:pt>
                <c:pt idx="3395">
                  <c:v>69</c:v>
                </c:pt>
                <c:pt idx="3396">
                  <c:v>51</c:v>
                </c:pt>
                <c:pt idx="3397">
                  <c:v>82</c:v>
                </c:pt>
                <c:pt idx="3398">
                  <c:v>71</c:v>
                </c:pt>
                <c:pt idx="3399">
                  <c:v>62</c:v>
                </c:pt>
                <c:pt idx="3400">
                  <c:v>63</c:v>
                </c:pt>
                <c:pt idx="3401">
                  <c:v>80</c:v>
                </c:pt>
                <c:pt idx="3402">
                  <c:v>81</c:v>
                </c:pt>
                <c:pt idx="3403">
                  <c:v>81</c:v>
                </c:pt>
                <c:pt idx="3404">
                  <c:v>65</c:v>
                </c:pt>
                <c:pt idx="3405">
                  <c:v>71</c:v>
                </c:pt>
                <c:pt idx="3406">
                  <c:v>86</c:v>
                </c:pt>
                <c:pt idx="3407">
                  <c:v>86</c:v>
                </c:pt>
                <c:pt idx="3408">
                  <c:v>74</c:v>
                </c:pt>
                <c:pt idx="3409">
                  <c:v>83</c:v>
                </c:pt>
                <c:pt idx="3410">
                  <c:v>83</c:v>
                </c:pt>
                <c:pt idx="3411">
                  <c:v>78</c:v>
                </c:pt>
                <c:pt idx="3412">
                  <c:v>71</c:v>
                </c:pt>
                <c:pt idx="3413">
                  <c:v>45</c:v>
                </c:pt>
                <c:pt idx="3414">
                  <c:v>74</c:v>
                </c:pt>
                <c:pt idx="3415">
                  <c:v>54</c:v>
                </c:pt>
                <c:pt idx="3416">
                  <c:v>74</c:v>
                </c:pt>
                <c:pt idx="3417">
                  <c:v>74</c:v>
                </c:pt>
                <c:pt idx="3418">
                  <c:v>72</c:v>
                </c:pt>
                <c:pt idx="3419">
                  <c:v>66</c:v>
                </c:pt>
                <c:pt idx="3420">
                  <c:v>86</c:v>
                </c:pt>
                <c:pt idx="3421">
                  <c:v>87</c:v>
                </c:pt>
                <c:pt idx="3422">
                  <c:v>57</c:v>
                </c:pt>
                <c:pt idx="3423">
                  <c:v>87</c:v>
                </c:pt>
                <c:pt idx="3424">
                  <c:v>66</c:v>
                </c:pt>
                <c:pt idx="3425">
                  <c:v>70</c:v>
                </c:pt>
                <c:pt idx="3426">
                  <c:v>94</c:v>
                </c:pt>
                <c:pt idx="3427">
                  <c:v>74</c:v>
                </c:pt>
                <c:pt idx="3428">
                  <c:v>70</c:v>
                </c:pt>
                <c:pt idx="3429">
                  <c:v>74</c:v>
                </c:pt>
                <c:pt idx="3430">
                  <c:v>65</c:v>
                </c:pt>
                <c:pt idx="3431">
                  <c:v>67</c:v>
                </c:pt>
                <c:pt idx="3432">
                  <c:v>62</c:v>
                </c:pt>
                <c:pt idx="3433">
                  <c:v>28</c:v>
                </c:pt>
                <c:pt idx="3434">
                  <c:v>74</c:v>
                </c:pt>
                <c:pt idx="3435">
                  <c:v>74</c:v>
                </c:pt>
                <c:pt idx="3436">
                  <c:v>66</c:v>
                </c:pt>
                <c:pt idx="3437">
                  <c:v>84</c:v>
                </c:pt>
                <c:pt idx="3438">
                  <c:v>82</c:v>
                </c:pt>
                <c:pt idx="3439">
                  <c:v>82</c:v>
                </c:pt>
                <c:pt idx="3440">
                  <c:v>78</c:v>
                </c:pt>
                <c:pt idx="3441">
                  <c:v>93</c:v>
                </c:pt>
                <c:pt idx="3442">
                  <c:v>87</c:v>
                </c:pt>
                <c:pt idx="3443">
                  <c:v>73</c:v>
                </c:pt>
                <c:pt idx="3444">
                  <c:v>82</c:v>
                </c:pt>
                <c:pt idx="3445">
                  <c:v>86</c:v>
                </c:pt>
                <c:pt idx="3446">
                  <c:v>76</c:v>
                </c:pt>
                <c:pt idx="3447">
                  <c:v>77</c:v>
                </c:pt>
                <c:pt idx="3448">
                  <c:v>74</c:v>
                </c:pt>
                <c:pt idx="3449">
                  <c:v>66</c:v>
                </c:pt>
                <c:pt idx="3450">
                  <c:v>87</c:v>
                </c:pt>
                <c:pt idx="3451">
                  <c:v>78</c:v>
                </c:pt>
                <c:pt idx="3452">
                  <c:v>86</c:v>
                </c:pt>
                <c:pt idx="3453">
                  <c:v>88</c:v>
                </c:pt>
                <c:pt idx="3454">
                  <c:v>68</c:v>
                </c:pt>
                <c:pt idx="3455">
                  <c:v>76</c:v>
                </c:pt>
                <c:pt idx="3456">
                  <c:v>65</c:v>
                </c:pt>
                <c:pt idx="3457">
                  <c:v>84</c:v>
                </c:pt>
                <c:pt idx="3458">
                  <c:v>77</c:v>
                </c:pt>
                <c:pt idx="3459">
                  <c:v>88</c:v>
                </c:pt>
                <c:pt idx="3460">
                  <c:v>71</c:v>
                </c:pt>
                <c:pt idx="3461">
                  <c:v>76</c:v>
                </c:pt>
                <c:pt idx="3462">
                  <c:v>76</c:v>
                </c:pt>
                <c:pt idx="3463">
                  <c:v>73</c:v>
                </c:pt>
                <c:pt idx="3464">
                  <c:v>72</c:v>
                </c:pt>
                <c:pt idx="3465">
                  <c:v>82</c:v>
                </c:pt>
                <c:pt idx="3466">
                  <c:v>82</c:v>
                </c:pt>
                <c:pt idx="3467">
                  <c:v>78</c:v>
                </c:pt>
                <c:pt idx="3468">
                  <c:v>84</c:v>
                </c:pt>
                <c:pt idx="3469">
                  <c:v>81</c:v>
                </c:pt>
                <c:pt idx="3470">
                  <c:v>86</c:v>
                </c:pt>
                <c:pt idx="3471">
                  <c:v>83</c:v>
                </c:pt>
                <c:pt idx="3472">
                  <c:v>39</c:v>
                </c:pt>
                <c:pt idx="3473">
                  <c:v>52</c:v>
                </c:pt>
                <c:pt idx="3474">
                  <c:v>23</c:v>
                </c:pt>
                <c:pt idx="3475">
                  <c:v>57</c:v>
                </c:pt>
                <c:pt idx="3476">
                  <c:v>45</c:v>
                </c:pt>
                <c:pt idx="3477">
                  <c:v>62</c:v>
                </c:pt>
                <c:pt idx="3478">
                  <c:v>46</c:v>
                </c:pt>
                <c:pt idx="3479">
                  <c:v>61</c:v>
                </c:pt>
                <c:pt idx="3480">
                  <c:v>43</c:v>
                </c:pt>
                <c:pt idx="3481">
                  <c:v>43</c:v>
                </c:pt>
                <c:pt idx="3482">
                  <c:v>51</c:v>
                </c:pt>
                <c:pt idx="3483">
                  <c:v>50</c:v>
                </c:pt>
                <c:pt idx="3484">
                  <c:v>62</c:v>
                </c:pt>
                <c:pt idx="3485">
                  <c:v>55</c:v>
                </c:pt>
                <c:pt idx="3486">
                  <c:v>51</c:v>
                </c:pt>
                <c:pt idx="3487">
                  <c:v>49</c:v>
                </c:pt>
                <c:pt idx="3488">
                  <c:v>51</c:v>
                </c:pt>
                <c:pt idx="3489">
                  <c:v>54</c:v>
                </c:pt>
                <c:pt idx="3490">
                  <c:v>55</c:v>
                </c:pt>
                <c:pt idx="3491">
                  <c:v>48</c:v>
                </c:pt>
                <c:pt idx="3492">
                  <c:v>59</c:v>
                </c:pt>
                <c:pt idx="3493">
                  <c:v>60</c:v>
                </c:pt>
                <c:pt idx="3494">
                  <c:v>58</c:v>
                </c:pt>
                <c:pt idx="3495">
                  <c:v>55</c:v>
                </c:pt>
                <c:pt idx="3496">
                  <c:v>59</c:v>
                </c:pt>
                <c:pt idx="3497">
                  <c:v>65</c:v>
                </c:pt>
                <c:pt idx="3498">
                  <c:v>49</c:v>
                </c:pt>
                <c:pt idx="3499">
                  <c:v>51</c:v>
                </c:pt>
                <c:pt idx="3500">
                  <c:v>51</c:v>
                </c:pt>
                <c:pt idx="3501">
                  <c:v>57</c:v>
                </c:pt>
                <c:pt idx="3502">
                  <c:v>62</c:v>
                </c:pt>
                <c:pt idx="3503">
                  <c:v>53</c:v>
                </c:pt>
                <c:pt idx="3504">
                  <c:v>61</c:v>
                </c:pt>
                <c:pt idx="3505">
                  <c:v>48</c:v>
                </c:pt>
                <c:pt idx="3506">
                  <c:v>63</c:v>
                </c:pt>
                <c:pt idx="3507">
                  <c:v>65</c:v>
                </c:pt>
                <c:pt idx="3508">
                  <c:v>40</c:v>
                </c:pt>
                <c:pt idx="3509">
                  <c:v>55</c:v>
                </c:pt>
                <c:pt idx="3510">
                  <c:v>30</c:v>
                </c:pt>
                <c:pt idx="3511">
                  <c:v>59</c:v>
                </c:pt>
                <c:pt idx="3512">
                  <c:v>70</c:v>
                </c:pt>
                <c:pt idx="3513">
                  <c:v>48</c:v>
                </c:pt>
                <c:pt idx="3514">
                  <c:v>47</c:v>
                </c:pt>
                <c:pt idx="3515">
                  <c:v>57</c:v>
                </c:pt>
                <c:pt idx="3516">
                  <c:v>57</c:v>
                </c:pt>
                <c:pt idx="3517">
                  <c:v>47</c:v>
                </c:pt>
                <c:pt idx="3518">
                  <c:v>38</c:v>
                </c:pt>
                <c:pt idx="3519">
                  <c:v>52</c:v>
                </c:pt>
                <c:pt idx="3520">
                  <c:v>45</c:v>
                </c:pt>
                <c:pt idx="3521">
                  <c:v>54</c:v>
                </c:pt>
                <c:pt idx="3522">
                  <c:v>41</c:v>
                </c:pt>
                <c:pt idx="3523">
                  <c:v>41</c:v>
                </c:pt>
                <c:pt idx="3524">
                  <c:v>44</c:v>
                </c:pt>
                <c:pt idx="3525">
                  <c:v>58</c:v>
                </c:pt>
                <c:pt idx="3526">
                  <c:v>47</c:v>
                </c:pt>
                <c:pt idx="3527">
                  <c:v>63</c:v>
                </c:pt>
                <c:pt idx="3528">
                  <c:v>70</c:v>
                </c:pt>
                <c:pt idx="3529">
                  <c:v>83</c:v>
                </c:pt>
                <c:pt idx="3530">
                  <c:v>54</c:v>
                </c:pt>
                <c:pt idx="3531">
                  <c:v>47</c:v>
                </c:pt>
                <c:pt idx="3532">
                  <c:v>55</c:v>
                </c:pt>
                <c:pt idx="3533">
                  <c:v>50</c:v>
                </c:pt>
                <c:pt idx="3534">
                  <c:v>66</c:v>
                </c:pt>
                <c:pt idx="3535">
                  <c:v>66</c:v>
                </c:pt>
                <c:pt idx="3536">
                  <c:v>54</c:v>
                </c:pt>
                <c:pt idx="3537">
                  <c:v>67</c:v>
                </c:pt>
                <c:pt idx="3538">
                  <c:v>69</c:v>
                </c:pt>
                <c:pt idx="3539">
                  <c:v>67</c:v>
                </c:pt>
                <c:pt idx="3540">
                  <c:v>52</c:v>
                </c:pt>
                <c:pt idx="3541">
                  <c:v>56</c:v>
                </c:pt>
                <c:pt idx="3542">
                  <c:v>64</c:v>
                </c:pt>
                <c:pt idx="3543">
                  <c:v>54</c:v>
                </c:pt>
                <c:pt idx="3544">
                  <c:v>66</c:v>
                </c:pt>
                <c:pt idx="3545">
                  <c:v>27</c:v>
                </c:pt>
                <c:pt idx="3546">
                  <c:v>27</c:v>
                </c:pt>
                <c:pt idx="3547">
                  <c:v>58</c:v>
                </c:pt>
                <c:pt idx="3548">
                  <c:v>58</c:v>
                </c:pt>
                <c:pt idx="3549">
                  <c:v>59</c:v>
                </c:pt>
                <c:pt idx="3550">
                  <c:v>50</c:v>
                </c:pt>
                <c:pt idx="3551">
                  <c:v>58</c:v>
                </c:pt>
                <c:pt idx="3552">
                  <c:v>61</c:v>
                </c:pt>
                <c:pt idx="3553">
                  <c:v>49</c:v>
                </c:pt>
                <c:pt idx="3554">
                  <c:v>63</c:v>
                </c:pt>
                <c:pt idx="3555">
                  <c:v>58</c:v>
                </c:pt>
                <c:pt idx="3556">
                  <c:v>61</c:v>
                </c:pt>
                <c:pt idx="3557">
                  <c:v>58</c:v>
                </c:pt>
                <c:pt idx="3558">
                  <c:v>36</c:v>
                </c:pt>
                <c:pt idx="3559">
                  <c:v>64</c:v>
                </c:pt>
                <c:pt idx="3560">
                  <c:v>64</c:v>
                </c:pt>
                <c:pt idx="3561">
                  <c:v>67</c:v>
                </c:pt>
                <c:pt idx="3562">
                  <c:v>55</c:v>
                </c:pt>
                <c:pt idx="3563">
                  <c:v>64</c:v>
                </c:pt>
                <c:pt idx="3564">
                  <c:v>58</c:v>
                </c:pt>
                <c:pt idx="3565">
                  <c:v>64</c:v>
                </c:pt>
                <c:pt idx="3566">
                  <c:v>49</c:v>
                </c:pt>
                <c:pt idx="3567">
                  <c:v>60</c:v>
                </c:pt>
                <c:pt idx="3568">
                  <c:v>57</c:v>
                </c:pt>
                <c:pt idx="3569">
                  <c:v>44</c:v>
                </c:pt>
                <c:pt idx="3570">
                  <c:v>44</c:v>
                </c:pt>
                <c:pt idx="3571">
                  <c:v>57</c:v>
                </c:pt>
                <c:pt idx="3572">
                  <c:v>45</c:v>
                </c:pt>
                <c:pt idx="3573">
                  <c:v>63</c:v>
                </c:pt>
                <c:pt idx="3574">
                  <c:v>67</c:v>
                </c:pt>
                <c:pt idx="3575">
                  <c:v>47</c:v>
                </c:pt>
                <c:pt idx="3576">
                  <c:v>64</c:v>
                </c:pt>
                <c:pt idx="3577">
                  <c:v>63</c:v>
                </c:pt>
                <c:pt idx="3578">
                  <c:v>47</c:v>
                </c:pt>
                <c:pt idx="3579">
                  <c:v>60</c:v>
                </c:pt>
                <c:pt idx="3580">
                  <c:v>52</c:v>
                </c:pt>
                <c:pt idx="3581">
                  <c:v>45</c:v>
                </c:pt>
                <c:pt idx="3582">
                  <c:v>47</c:v>
                </c:pt>
                <c:pt idx="3583">
                  <c:v>64</c:v>
                </c:pt>
                <c:pt idx="3584">
                  <c:v>59</c:v>
                </c:pt>
                <c:pt idx="3585">
                  <c:v>76</c:v>
                </c:pt>
                <c:pt idx="3586">
                  <c:v>74</c:v>
                </c:pt>
                <c:pt idx="3587">
                  <c:v>83</c:v>
                </c:pt>
                <c:pt idx="3588">
                  <c:v>85</c:v>
                </c:pt>
                <c:pt idx="3589">
                  <c:v>53</c:v>
                </c:pt>
                <c:pt idx="3590">
                  <c:v>77</c:v>
                </c:pt>
                <c:pt idx="3591">
                  <c:v>60</c:v>
                </c:pt>
                <c:pt idx="3592">
                  <c:v>75</c:v>
                </c:pt>
                <c:pt idx="3593">
                  <c:v>65</c:v>
                </c:pt>
                <c:pt idx="3594">
                  <c:v>48</c:v>
                </c:pt>
                <c:pt idx="3595">
                  <c:v>67</c:v>
                </c:pt>
                <c:pt idx="3596">
                  <c:v>65</c:v>
                </c:pt>
                <c:pt idx="3597">
                  <c:v>42</c:v>
                </c:pt>
                <c:pt idx="3598">
                  <c:v>64</c:v>
                </c:pt>
                <c:pt idx="3599">
                  <c:v>64</c:v>
                </c:pt>
                <c:pt idx="3600">
                  <c:v>52</c:v>
                </c:pt>
                <c:pt idx="3601">
                  <c:v>68</c:v>
                </c:pt>
                <c:pt idx="3602">
                  <c:v>60</c:v>
                </c:pt>
                <c:pt idx="3603">
                  <c:v>68</c:v>
                </c:pt>
                <c:pt idx="3604">
                  <c:v>69</c:v>
                </c:pt>
                <c:pt idx="3605">
                  <c:v>82</c:v>
                </c:pt>
                <c:pt idx="3606">
                  <c:v>58</c:v>
                </c:pt>
                <c:pt idx="3607">
                  <c:v>55</c:v>
                </c:pt>
                <c:pt idx="3608">
                  <c:v>78</c:v>
                </c:pt>
                <c:pt idx="3609">
                  <c:v>77</c:v>
                </c:pt>
                <c:pt idx="3610">
                  <c:v>67</c:v>
                </c:pt>
                <c:pt idx="3611">
                  <c:v>49</c:v>
                </c:pt>
                <c:pt idx="3612">
                  <c:v>51</c:v>
                </c:pt>
                <c:pt idx="3613">
                  <c:v>68</c:v>
                </c:pt>
                <c:pt idx="3614">
                  <c:v>60</c:v>
                </c:pt>
                <c:pt idx="3615">
                  <c:v>81</c:v>
                </c:pt>
                <c:pt idx="3616">
                  <c:v>86</c:v>
                </c:pt>
                <c:pt idx="3617">
                  <c:v>79</c:v>
                </c:pt>
                <c:pt idx="3618">
                  <c:v>62</c:v>
                </c:pt>
                <c:pt idx="3619">
                  <c:v>68</c:v>
                </c:pt>
                <c:pt idx="3620">
                  <c:v>54</c:v>
                </c:pt>
                <c:pt idx="3621">
                  <c:v>78</c:v>
                </c:pt>
                <c:pt idx="3622">
                  <c:v>65</c:v>
                </c:pt>
                <c:pt idx="3623">
                  <c:v>61</c:v>
                </c:pt>
                <c:pt idx="3624">
                  <c:v>85</c:v>
                </c:pt>
              </c:numCache>
            </c:numRef>
          </c:xVal>
          <c:yVal>
            <c:numRef>
              <c:f>'VRI (2)'!$A$2:$A$3626</c:f>
              <c:numCache>
                <c:formatCode>General</c:formatCode>
                <c:ptCount val="3625"/>
                <c:pt idx="0">
                  <c:v>1.3364990504725798</c:v>
                </c:pt>
                <c:pt idx="1">
                  <c:v>1.30223162801882</c:v>
                </c:pt>
                <c:pt idx="2">
                  <c:v>0.93707731631234403</c:v>
                </c:pt>
                <c:pt idx="3">
                  <c:v>1.6636658819999899</c:v>
                </c:pt>
                <c:pt idx="4">
                  <c:v>1.5159678174035598</c:v>
                </c:pt>
                <c:pt idx="5">
                  <c:v>1.2603216340892598</c:v>
                </c:pt>
                <c:pt idx="6">
                  <c:v>1.11015159584233</c:v>
                </c:pt>
                <c:pt idx="7">
                  <c:v>0.99627691793816098</c:v>
                </c:pt>
                <c:pt idx="8">
                  <c:v>2.10262788058977</c:v>
                </c:pt>
                <c:pt idx="9">
                  <c:v>1.3996796470313098</c:v>
                </c:pt>
                <c:pt idx="10">
                  <c:v>1.0236418973259862</c:v>
                </c:pt>
                <c:pt idx="11">
                  <c:v>1.2527278164492899</c:v>
                </c:pt>
                <c:pt idx="12">
                  <c:v>2.3660127500722501</c:v>
                </c:pt>
                <c:pt idx="13">
                  <c:v>1.7224310032644277</c:v>
                </c:pt>
                <c:pt idx="14">
                  <c:v>2.4138194455334787</c:v>
                </c:pt>
                <c:pt idx="15">
                  <c:v>1.26695233778929</c:v>
                </c:pt>
                <c:pt idx="16">
                  <c:v>1.6419636273160398</c:v>
                </c:pt>
                <c:pt idx="17">
                  <c:v>1.2797178458556999</c:v>
                </c:pt>
                <c:pt idx="18">
                  <c:v>2.1461419615749899</c:v>
                </c:pt>
                <c:pt idx="19">
                  <c:v>2.573316421852315</c:v>
                </c:pt>
                <c:pt idx="20">
                  <c:v>1.3657083221783599</c:v>
                </c:pt>
                <c:pt idx="21">
                  <c:v>1.2137468840106698</c:v>
                </c:pt>
                <c:pt idx="22">
                  <c:v>1.7341090165508899</c:v>
                </c:pt>
                <c:pt idx="23">
                  <c:v>1.1050613984511777</c:v>
                </c:pt>
                <c:pt idx="24">
                  <c:v>1.2548093025696274</c:v>
                </c:pt>
                <c:pt idx="25">
                  <c:v>0.42070334395328501</c:v>
                </c:pt>
                <c:pt idx="26">
                  <c:v>0.98214692745742049</c:v>
                </c:pt>
                <c:pt idx="27">
                  <c:v>1.1368494277580401</c:v>
                </c:pt>
                <c:pt idx="28">
                  <c:v>1.5668154098289122</c:v>
                </c:pt>
                <c:pt idx="29">
                  <c:v>1.85043080574008</c:v>
                </c:pt>
                <c:pt idx="30">
                  <c:v>1.3368733583890098</c:v>
                </c:pt>
                <c:pt idx="31">
                  <c:v>1.0794284895376098</c:v>
                </c:pt>
                <c:pt idx="32">
                  <c:v>1.08734038996285</c:v>
                </c:pt>
                <c:pt idx="33">
                  <c:v>1.1968042626446498</c:v>
                </c:pt>
                <c:pt idx="34">
                  <c:v>1.34282705612166</c:v>
                </c:pt>
                <c:pt idx="35">
                  <c:v>2.4548195074226999</c:v>
                </c:pt>
                <c:pt idx="36">
                  <c:v>1.8054560293265225</c:v>
                </c:pt>
                <c:pt idx="37">
                  <c:v>1.4014808142300998</c:v>
                </c:pt>
                <c:pt idx="38">
                  <c:v>1.8401257179867001</c:v>
                </c:pt>
                <c:pt idx="39">
                  <c:v>1.4933306682344472</c:v>
                </c:pt>
                <c:pt idx="40">
                  <c:v>1.3177155273264201</c:v>
                </c:pt>
                <c:pt idx="41">
                  <c:v>0.17332546152038825</c:v>
                </c:pt>
                <c:pt idx="42">
                  <c:v>1.9422571076055239</c:v>
                </c:pt>
                <c:pt idx="43">
                  <c:v>1.2114552819170599</c:v>
                </c:pt>
                <c:pt idx="44">
                  <c:v>2.2792333763593202</c:v>
                </c:pt>
                <c:pt idx="45">
                  <c:v>1.83310852260848</c:v>
                </c:pt>
                <c:pt idx="46">
                  <c:v>1.0526256634093698</c:v>
                </c:pt>
                <c:pt idx="47">
                  <c:v>1.435197399789008</c:v>
                </c:pt>
                <c:pt idx="48">
                  <c:v>1.7019921754270777</c:v>
                </c:pt>
                <c:pt idx="49">
                  <c:v>1.2874958753194277</c:v>
                </c:pt>
                <c:pt idx="50">
                  <c:v>0.60719486487146002</c:v>
                </c:pt>
                <c:pt idx="51">
                  <c:v>2.3631536991132256</c:v>
                </c:pt>
                <c:pt idx="52">
                  <c:v>1.0653027339091099</c:v>
                </c:pt>
                <c:pt idx="53">
                  <c:v>1.2360340154912499</c:v>
                </c:pt>
                <c:pt idx="54">
                  <c:v>0.84595439085840263</c:v>
                </c:pt>
                <c:pt idx="55">
                  <c:v>1.6165430946187722</c:v>
                </c:pt>
                <c:pt idx="56">
                  <c:v>1.6753425265410939</c:v>
                </c:pt>
                <c:pt idx="57">
                  <c:v>1.5970001647993401</c:v>
                </c:pt>
                <c:pt idx="58">
                  <c:v>1.39918388388292</c:v>
                </c:pt>
                <c:pt idx="59">
                  <c:v>1.5473642788467399</c:v>
                </c:pt>
                <c:pt idx="60">
                  <c:v>1.1760881029952828</c:v>
                </c:pt>
                <c:pt idx="61">
                  <c:v>1.5439631798251399</c:v>
                </c:pt>
                <c:pt idx="62">
                  <c:v>1.24320806382395</c:v>
                </c:pt>
                <c:pt idx="63">
                  <c:v>2.693374572523445</c:v>
                </c:pt>
                <c:pt idx="64">
                  <c:v>1.1368559156770019</c:v>
                </c:pt>
                <c:pt idx="65">
                  <c:v>1.3209071742690019</c:v>
                </c:pt>
                <c:pt idx="66">
                  <c:v>1.1947367299608722</c:v>
                </c:pt>
                <c:pt idx="67">
                  <c:v>1.8065168318583125</c:v>
                </c:pt>
                <c:pt idx="68">
                  <c:v>1.4484608824030498</c:v>
                </c:pt>
                <c:pt idx="69">
                  <c:v>2.177778861062976</c:v>
                </c:pt>
                <c:pt idx="70">
                  <c:v>2.50962697197548</c:v>
                </c:pt>
                <c:pt idx="71">
                  <c:v>1.34636703832958</c:v>
                </c:pt>
                <c:pt idx="72">
                  <c:v>1.15023861440794</c:v>
                </c:pt>
                <c:pt idx="73">
                  <c:v>2.0091649878246201</c:v>
                </c:pt>
                <c:pt idx="74">
                  <c:v>1.3101688005013501</c:v>
                </c:pt>
                <c:pt idx="75">
                  <c:v>2.6823389909004698</c:v>
                </c:pt>
                <c:pt idx="76">
                  <c:v>2.5274123844585397</c:v>
                </c:pt>
                <c:pt idx="77">
                  <c:v>0.58446787255375898</c:v>
                </c:pt>
                <c:pt idx="78">
                  <c:v>1.3783689726644299</c:v>
                </c:pt>
                <c:pt idx="79">
                  <c:v>1.1036991619788201</c:v>
                </c:pt>
                <c:pt idx="80">
                  <c:v>2.0748919523044744</c:v>
                </c:pt>
                <c:pt idx="81">
                  <c:v>1.3398015984762799</c:v>
                </c:pt>
                <c:pt idx="82">
                  <c:v>1.2844196984548479</c:v>
                </c:pt>
                <c:pt idx="83">
                  <c:v>1.2903523646323127</c:v>
                </c:pt>
                <c:pt idx="84">
                  <c:v>2.4292742110437398</c:v>
                </c:pt>
                <c:pt idx="85">
                  <c:v>1.5013970185276679</c:v>
                </c:pt>
                <c:pt idx="86">
                  <c:v>1.9824507191788825</c:v>
                </c:pt>
                <c:pt idx="87">
                  <c:v>1.3473251893528899</c:v>
                </c:pt>
                <c:pt idx="88">
                  <c:v>1.5403600866904299</c:v>
                </c:pt>
                <c:pt idx="89">
                  <c:v>1.6642042328629298</c:v>
                </c:pt>
                <c:pt idx="90">
                  <c:v>2.0933522188485401</c:v>
                </c:pt>
                <c:pt idx="91">
                  <c:v>0.95719366816448026</c:v>
                </c:pt>
                <c:pt idx="92">
                  <c:v>2.3628604405504077</c:v>
                </c:pt>
                <c:pt idx="93">
                  <c:v>1.4953369080454677</c:v>
                </c:pt>
                <c:pt idx="94">
                  <c:v>1.4784049288483601</c:v>
                </c:pt>
                <c:pt idx="95">
                  <c:v>2.3634957812417299</c:v>
                </c:pt>
                <c:pt idx="96">
                  <c:v>1.3814907807811898</c:v>
                </c:pt>
                <c:pt idx="97">
                  <c:v>1.48050043769186</c:v>
                </c:pt>
                <c:pt idx="98">
                  <c:v>1.3858568197202301</c:v>
                </c:pt>
                <c:pt idx="99">
                  <c:v>1.1294507581445399</c:v>
                </c:pt>
                <c:pt idx="100">
                  <c:v>0.61324807511357726</c:v>
                </c:pt>
                <c:pt idx="101">
                  <c:v>1.3683420375125119</c:v>
                </c:pt>
                <c:pt idx="102">
                  <c:v>0.74592891984645604</c:v>
                </c:pt>
                <c:pt idx="103">
                  <c:v>1.9024305606078422</c:v>
                </c:pt>
                <c:pt idx="104">
                  <c:v>2.0907221297447647</c:v>
                </c:pt>
                <c:pt idx="105">
                  <c:v>1.1664666152908898</c:v>
                </c:pt>
                <c:pt idx="106">
                  <c:v>1.1584391115968122</c:v>
                </c:pt>
                <c:pt idx="107">
                  <c:v>1.1289451530518022</c:v>
                </c:pt>
                <c:pt idx="108">
                  <c:v>1.2297057833750979</c:v>
                </c:pt>
                <c:pt idx="109">
                  <c:v>1.76158037355334</c:v>
                </c:pt>
                <c:pt idx="110">
                  <c:v>1.3732338974127598</c:v>
                </c:pt>
                <c:pt idx="111">
                  <c:v>0.84455517898338395</c:v>
                </c:pt>
                <c:pt idx="112">
                  <c:v>0.90779651831018626</c:v>
                </c:pt>
                <c:pt idx="113">
                  <c:v>1.0961239967578</c:v>
                </c:pt>
                <c:pt idx="114">
                  <c:v>1.19964154184049</c:v>
                </c:pt>
                <c:pt idx="115">
                  <c:v>1.3766762161572399</c:v>
                </c:pt>
                <c:pt idx="116">
                  <c:v>1.2218540413979779</c:v>
                </c:pt>
                <c:pt idx="117">
                  <c:v>1.2842315253779299</c:v>
                </c:pt>
                <c:pt idx="118">
                  <c:v>2.4103113678012011</c:v>
                </c:pt>
                <c:pt idx="119">
                  <c:v>1.9226825703070425</c:v>
                </c:pt>
                <c:pt idx="120">
                  <c:v>1.1791397449638101</c:v>
                </c:pt>
                <c:pt idx="121">
                  <c:v>1.207502294640908</c:v>
                </c:pt>
                <c:pt idx="122">
                  <c:v>1.2285034224079299</c:v>
                </c:pt>
                <c:pt idx="123">
                  <c:v>1.2678535164376199</c:v>
                </c:pt>
                <c:pt idx="124">
                  <c:v>1.1856380357466101</c:v>
                </c:pt>
                <c:pt idx="125">
                  <c:v>1.7079581876043974</c:v>
                </c:pt>
                <c:pt idx="126">
                  <c:v>0.61032907288321925</c:v>
                </c:pt>
                <c:pt idx="127">
                  <c:v>0.86410685452450975</c:v>
                </c:pt>
                <c:pt idx="128">
                  <c:v>2.6699311747062402</c:v>
                </c:pt>
                <c:pt idx="129">
                  <c:v>2.0032652763580101</c:v>
                </c:pt>
                <c:pt idx="130">
                  <c:v>1.38027785812799</c:v>
                </c:pt>
                <c:pt idx="131">
                  <c:v>1.1771319986436499</c:v>
                </c:pt>
                <c:pt idx="132">
                  <c:v>1.2979595955771774</c:v>
                </c:pt>
                <c:pt idx="133">
                  <c:v>1.5639864164678099</c:v>
                </c:pt>
                <c:pt idx="134">
                  <c:v>0</c:v>
                </c:pt>
                <c:pt idx="135">
                  <c:v>1.4879229791045698</c:v>
                </c:pt>
                <c:pt idx="136">
                  <c:v>1.5400843340290999</c:v>
                </c:pt>
                <c:pt idx="137">
                  <c:v>1.6945668462126899</c:v>
                </c:pt>
                <c:pt idx="138">
                  <c:v>1.0005861437272301</c:v>
                </c:pt>
                <c:pt idx="139">
                  <c:v>2.403375768825927</c:v>
                </c:pt>
                <c:pt idx="140">
                  <c:v>1.3302899253958622</c:v>
                </c:pt>
                <c:pt idx="141">
                  <c:v>1.5948519436563122</c:v>
                </c:pt>
                <c:pt idx="142">
                  <c:v>1.7501266546164898</c:v>
                </c:pt>
                <c:pt idx="143">
                  <c:v>1.1383091619454901</c:v>
                </c:pt>
                <c:pt idx="144">
                  <c:v>1.46059122469376</c:v>
                </c:pt>
                <c:pt idx="145">
                  <c:v>2.3506826702076662</c:v>
                </c:pt>
                <c:pt idx="146">
                  <c:v>1.7914891947249798</c:v>
                </c:pt>
                <c:pt idx="147">
                  <c:v>2.0026211002347867</c:v>
                </c:pt>
                <c:pt idx="148">
                  <c:v>1.3410105388083122</c:v>
                </c:pt>
                <c:pt idx="149">
                  <c:v>1.8765409387117045</c:v>
                </c:pt>
                <c:pt idx="150">
                  <c:v>0.65362248340524065</c:v>
                </c:pt>
                <c:pt idx="151">
                  <c:v>1.5166733011557401</c:v>
                </c:pt>
                <c:pt idx="152">
                  <c:v>1.3303049782858101</c:v>
                </c:pt>
                <c:pt idx="153">
                  <c:v>1.42308430194381</c:v>
                </c:pt>
                <c:pt idx="154">
                  <c:v>1.0471323359476299</c:v>
                </c:pt>
                <c:pt idx="155">
                  <c:v>1.337826753165748</c:v>
                </c:pt>
                <c:pt idx="156">
                  <c:v>1.3929101930205701</c:v>
                </c:pt>
                <c:pt idx="157">
                  <c:v>1.3907736324931699</c:v>
                </c:pt>
                <c:pt idx="158">
                  <c:v>0.82585361008635505</c:v>
                </c:pt>
                <c:pt idx="159">
                  <c:v>1.54854148929452</c:v>
                </c:pt>
                <c:pt idx="160">
                  <c:v>1.9643635637210637</c:v>
                </c:pt>
                <c:pt idx="161">
                  <c:v>1.1430576373313501</c:v>
                </c:pt>
                <c:pt idx="162">
                  <c:v>2.6515101051613899</c:v>
                </c:pt>
                <c:pt idx="163">
                  <c:v>0.97341233115375958</c:v>
                </c:pt>
                <c:pt idx="164">
                  <c:v>1.4663478980671398</c:v>
                </c:pt>
                <c:pt idx="165">
                  <c:v>1.3745332844271199</c:v>
                </c:pt>
                <c:pt idx="166">
                  <c:v>1.2365224451713799</c:v>
                </c:pt>
                <c:pt idx="167">
                  <c:v>1.4091056485458779</c:v>
                </c:pt>
                <c:pt idx="168">
                  <c:v>0.99395863854484812</c:v>
                </c:pt>
                <c:pt idx="169">
                  <c:v>1.3575262177600271</c:v>
                </c:pt>
                <c:pt idx="170">
                  <c:v>1.6573759382957125</c:v>
                </c:pt>
                <c:pt idx="171">
                  <c:v>1.0810120277229001</c:v>
                </c:pt>
                <c:pt idx="172">
                  <c:v>1.57356616663644</c:v>
                </c:pt>
                <c:pt idx="173">
                  <c:v>1.8265783558841679</c:v>
                </c:pt>
                <c:pt idx="174">
                  <c:v>1.9249237741017322</c:v>
                </c:pt>
                <c:pt idx="175">
                  <c:v>1.0613287057403098</c:v>
                </c:pt>
                <c:pt idx="176">
                  <c:v>1.6677727123455599</c:v>
                </c:pt>
                <c:pt idx="177">
                  <c:v>0.88084615304028102</c:v>
                </c:pt>
                <c:pt idx="178">
                  <c:v>1.2799264945887898</c:v>
                </c:pt>
                <c:pt idx="179">
                  <c:v>1.9516059310421801</c:v>
                </c:pt>
                <c:pt idx="180">
                  <c:v>1.1820107496364325</c:v>
                </c:pt>
                <c:pt idx="181">
                  <c:v>1.1952480650276101</c:v>
                </c:pt>
                <c:pt idx="182">
                  <c:v>2.240501009179694</c:v>
                </c:pt>
                <c:pt idx="183">
                  <c:v>1.128437586734292</c:v>
                </c:pt>
                <c:pt idx="184">
                  <c:v>1.1947757820321299</c:v>
                </c:pt>
                <c:pt idx="185">
                  <c:v>1.30145850759554</c:v>
                </c:pt>
                <c:pt idx="186">
                  <c:v>2.08287226215772</c:v>
                </c:pt>
                <c:pt idx="187">
                  <c:v>1.79099751508052</c:v>
                </c:pt>
                <c:pt idx="188">
                  <c:v>1.9704671222516037</c:v>
                </c:pt>
                <c:pt idx="189">
                  <c:v>1.4841530379816801</c:v>
                </c:pt>
                <c:pt idx="190">
                  <c:v>1.0870067188786798</c:v>
                </c:pt>
                <c:pt idx="191">
                  <c:v>2.3635440809624639</c:v>
                </c:pt>
                <c:pt idx="192">
                  <c:v>1.57721532769734</c:v>
                </c:pt>
                <c:pt idx="193">
                  <c:v>1.6306503068535128</c:v>
                </c:pt>
                <c:pt idx="194">
                  <c:v>0.9818420547825325</c:v>
                </c:pt>
                <c:pt idx="195">
                  <c:v>1.6694027406382501</c:v>
                </c:pt>
                <c:pt idx="196">
                  <c:v>1.7542516754803499</c:v>
                </c:pt>
                <c:pt idx="197">
                  <c:v>0.25566553102093093</c:v>
                </c:pt>
                <c:pt idx="198">
                  <c:v>2.2512262876631901</c:v>
                </c:pt>
                <c:pt idx="199">
                  <c:v>4.16674775591305E-2</c:v>
                </c:pt>
                <c:pt idx="200">
                  <c:v>1.885663907844698</c:v>
                </c:pt>
                <c:pt idx="201">
                  <c:v>1.1928414080010401</c:v>
                </c:pt>
                <c:pt idx="202">
                  <c:v>1.4707672409394976</c:v>
                </c:pt>
                <c:pt idx="203">
                  <c:v>2.6341057509584802</c:v>
                </c:pt>
                <c:pt idx="204">
                  <c:v>0.95063658905514359</c:v>
                </c:pt>
                <c:pt idx="205">
                  <c:v>1.1689526448514522</c:v>
                </c:pt>
                <c:pt idx="206">
                  <c:v>1.0814286701557099</c:v>
                </c:pt>
                <c:pt idx="207">
                  <c:v>1.2921127126079099</c:v>
                </c:pt>
                <c:pt idx="208">
                  <c:v>1.6665619841552501</c:v>
                </c:pt>
                <c:pt idx="209">
                  <c:v>0.78089052406571802</c:v>
                </c:pt>
                <c:pt idx="210">
                  <c:v>1.08505266270097</c:v>
                </c:pt>
                <c:pt idx="211">
                  <c:v>1.8339781977217899</c:v>
                </c:pt>
                <c:pt idx="212">
                  <c:v>1.62909730851329</c:v>
                </c:pt>
                <c:pt idx="213">
                  <c:v>0.78281713779337303</c:v>
                </c:pt>
                <c:pt idx="214">
                  <c:v>1.6481734560283201</c:v>
                </c:pt>
                <c:pt idx="215">
                  <c:v>1.9070498802665101</c:v>
                </c:pt>
                <c:pt idx="216">
                  <c:v>1.3482728140224201</c:v>
                </c:pt>
                <c:pt idx="217">
                  <c:v>1.0234722122690572</c:v>
                </c:pt>
                <c:pt idx="218">
                  <c:v>2.3934910091784998</c:v>
                </c:pt>
                <c:pt idx="219">
                  <c:v>1.43269246112921</c:v>
                </c:pt>
                <c:pt idx="220">
                  <c:v>1.722806998059268</c:v>
                </c:pt>
                <c:pt idx="221">
                  <c:v>1.4748296633720477</c:v>
                </c:pt>
                <c:pt idx="222">
                  <c:v>2.2886602394631677</c:v>
                </c:pt>
                <c:pt idx="223">
                  <c:v>1.11591295541393</c:v>
                </c:pt>
                <c:pt idx="224">
                  <c:v>1.6388534571723099</c:v>
                </c:pt>
                <c:pt idx="225">
                  <c:v>0.99062800334493795</c:v>
                </c:pt>
                <c:pt idx="226">
                  <c:v>1.3043952263454099</c:v>
                </c:pt>
                <c:pt idx="227">
                  <c:v>1.81938322529128</c:v>
                </c:pt>
                <c:pt idx="228">
                  <c:v>1.1099683521884172</c:v>
                </c:pt>
                <c:pt idx="229">
                  <c:v>1.16674925165169</c:v>
                </c:pt>
                <c:pt idx="230">
                  <c:v>1.7271847881558098</c:v>
                </c:pt>
                <c:pt idx="231">
                  <c:v>2.55167954751917</c:v>
                </c:pt>
                <c:pt idx="232">
                  <c:v>1.1707245321701598</c:v>
                </c:pt>
                <c:pt idx="233">
                  <c:v>1.1471534383306501</c:v>
                </c:pt>
                <c:pt idx="234">
                  <c:v>0.85594296585688301</c:v>
                </c:pt>
                <c:pt idx="235">
                  <c:v>1.83810620992148</c:v>
                </c:pt>
                <c:pt idx="236">
                  <c:v>1.1048509379079501</c:v>
                </c:pt>
                <c:pt idx="237">
                  <c:v>1.3704944685015201</c:v>
                </c:pt>
                <c:pt idx="238">
                  <c:v>1.34400635061354</c:v>
                </c:pt>
                <c:pt idx="239">
                  <c:v>1.3863579531419727</c:v>
                </c:pt>
                <c:pt idx="240">
                  <c:v>1.09445126407716</c:v>
                </c:pt>
                <c:pt idx="241">
                  <c:v>0.72990013504571005</c:v>
                </c:pt>
                <c:pt idx="242">
                  <c:v>1.0412096480160979</c:v>
                </c:pt>
                <c:pt idx="243">
                  <c:v>1.4200311159676198</c:v>
                </c:pt>
                <c:pt idx="244">
                  <c:v>2.2812241126506012</c:v>
                </c:pt>
                <c:pt idx="245">
                  <c:v>1.2117888459114599</c:v>
                </c:pt>
                <c:pt idx="246">
                  <c:v>1.4184848934232099</c:v>
                </c:pt>
                <c:pt idx="247">
                  <c:v>1.472903705920978</c:v>
                </c:pt>
                <c:pt idx="248">
                  <c:v>1.9415496838965201</c:v>
                </c:pt>
                <c:pt idx="249">
                  <c:v>1.2471827508056199</c:v>
                </c:pt>
                <c:pt idx="250">
                  <c:v>1.1990225028903301</c:v>
                </c:pt>
                <c:pt idx="251">
                  <c:v>2.4164225901049567</c:v>
                </c:pt>
                <c:pt idx="252">
                  <c:v>1.1674036930472698</c:v>
                </c:pt>
                <c:pt idx="253">
                  <c:v>1.0656722236957401</c:v>
                </c:pt>
                <c:pt idx="254">
                  <c:v>1.718223752009636</c:v>
                </c:pt>
                <c:pt idx="255">
                  <c:v>0.98116583057800799</c:v>
                </c:pt>
                <c:pt idx="256">
                  <c:v>1.5336425062999399</c:v>
                </c:pt>
                <c:pt idx="257">
                  <c:v>0.9821376975470385</c:v>
                </c:pt>
                <c:pt idx="258">
                  <c:v>1.7174943114670365</c:v>
                </c:pt>
                <c:pt idx="259">
                  <c:v>1.4774202563750074</c:v>
                </c:pt>
                <c:pt idx="260">
                  <c:v>1.2167619545059298</c:v>
                </c:pt>
                <c:pt idx="261">
                  <c:v>1.2070738397998</c:v>
                </c:pt>
                <c:pt idx="262">
                  <c:v>1.1599764415537119</c:v>
                </c:pt>
                <c:pt idx="263">
                  <c:v>1.6110535426089101</c:v>
                </c:pt>
                <c:pt idx="264">
                  <c:v>1.4805353486386299</c:v>
                </c:pt>
                <c:pt idx="265">
                  <c:v>1.9993902981912899</c:v>
                </c:pt>
                <c:pt idx="266">
                  <c:v>2.67850692097015</c:v>
                </c:pt>
                <c:pt idx="267">
                  <c:v>1.2307782475182698</c:v>
                </c:pt>
                <c:pt idx="268">
                  <c:v>0.87544959974410164</c:v>
                </c:pt>
                <c:pt idx="269">
                  <c:v>2.4548504287199377</c:v>
                </c:pt>
                <c:pt idx="270">
                  <c:v>1.4232208579997871</c:v>
                </c:pt>
                <c:pt idx="271">
                  <c:v>1.0146643483258779</c:v>
                </c:pt>
                <c:pt idx="272">
                  <c:v>1.6162531029832135</c:v>
                </c:pt>
                <c:pt idx="273">
                  <c:v>0.16717976722744488</c:v>
                </c:pt>
                <c:pt idx="274">
                  <c:v>1.8524694535070698</c:v>
                </c:pt>
                <c:pt idx="275">
                  <c:v>1.8568808460088619</c:v>
                </c:pt>
                <c:pt idx="276">
                  <c:v>1.8556077078193198</c:v>
                </c:pt>
                <c:pt idx="277">
                  <c:v>2.53211845712775</c:v>
                </c:pt>
                <c:pt idx="278">
                  <c:v>1.09440877740725</c:v>
                </c:pt>
                <c:pt idx="279">
                  <c:v>1.0777200472367798</c:v>
                </c:pt>
                <c:pt idx="280">
                  <c:v>1.3351715447843899</c:v>
                </c:pt>
                <c:pt idx="281">
                  <c:v>1.7292230395908799</c:v>
                </c:pt>
                <c:pt idx="282">
                  <c:v>0.96158366252822702</c:v>
                </c:pt>
                <c:pt idx="283">
                  <c:v>1.3199841307918401</c:v>
                </c:pt>
                <c:pt idx="284">
                  <c:v>1.1158639660202301</c:v>
                </c:pt>
                <c:pt idx="285">
                  <c:v>1.9064876457811801</c:v>
                </c:pt>
                <c:pt idx="286">
                  <c:v>1.5650483687208601</c:v>
                </c:pt>
                <c:pt idx="287">
                  <c:v>2.0380731935875667</c:v>
                </c:pt>
                <c:pt idx="288">
                  <c:v>1.4028645932662398</c:v>
                </c:pt>
                <c:pt idx="289">
                  <c:v>2.50717940961805</c:v>
                </c:pt>
                <c:pt idx="290">
                  <c:v>1.17411071052747</c:v>
                </c:pt>
                <c:pt idx="291">
                  <c:v>1.4458702440426374</c:v>
                </c:pt>
                <c:pt idx="292">
                  <c:v>0.88203603181393786</c:v>
                </c:pt>
                <c:pt idx="293">
                  <c:v>1.0843984227425001</c:v>
                </c:pt>
                <c:pt idx="294">
                  <c:v>0.87408871260988574</c:v>
                </c:pt>
                <c:pt idx="295">
                  <c:v>1.2120268110204198</c:v>
                </c:pt>
                <c:pt idx="296">
                  <c:v>2.7687950804633945</c:v>
                </c:pt>
                <c:pt idx="297">
                  <c:v>1.2575183277679898</c:v>
                </c:pt>
                <c:pt idx="298">
                  <c:v>1.1799466721129377</c:v>
                </c:pt>
                <c:pt idx="299">
                  <c:v>0</c:v>
                </c:pt>
                <c:pt idx="300">
                  <c:v>1.0661114627963901</c:v>
                </c:pt>
                <c:pt idx="301">
                  <c:v>1.3000095135045</c:v>
                </c:pt>
                <c:pt idx="302">
                  <c:v>1.50035688327733</c:v>
                </c:pt>
                <c:pt idx="303">
                  <c:v>1.2898528984867401</c:v>
                </c:pt>
                <c:pt idx="304">
                  <c:v>0.8578563498642845</c:v>
                </c:pt>
                <c:pt idx="305">
                  <c:v>1.2257761495928399</c:v>
                </c:pt>
                <c:pt idx="306">
                  <c:v>1.2845835222568125</c:v>
                </c:pt>
                <c:pt idx="307">
                  <c:v>1.33969443441074</c:v>
                </c:pt>
                <c:pt idx="308">
                  <c:v>1.412543530962</c:v>
                </c:pt>
                <c:pt idx="309">
                  <c:v>1.4016380762335099</c:v>
                </c:pt>
                <c:pt idx="310">
                  <c:v>1.4563585837384501</c:v>
                </c:pt>
                <c:pt idx="311">
                  <c:v>1.59836026621669</c:v>
                </c:pt>
                <c:pt idx="312">
                  <c:v>1.3610692651564698</c:v>
                </c:pt>
                <c:pt idx="313">
                  <c:v>1.4742629409702201</c:v>
                </c:pt>
                <c:pt idx="314">
                  <c:v>2.3298458265526456</c:v>
                </c:pt>
                <c:pt idx="315">
                  <c:v>0.98998585719373799</c:v>
                </c:pt>
                <c:pt idx="316">
                  <c:v>1.7206718942972998</c:v>
                </c:pt>
                <c:pt idx="317">
                  <c:v>1.0645306927591471</c:v>
                </c:pt>
                <c:pt idx="318">
                  <c:v>1.3253204575715198</c:v>
                </c:pt>
                <c:pt idx="319">
                  <c:v>1.6850318490044398</c:v>
                </c:pt>
                <c:pt idx="320">
                  <c:v>1.1937784917174499</c:v>
                </c:pt>
                <c:pt idx="321">
                  <c:v>1.2284243538955777</c:v>
                </c:pt>
                <c:pt idx="322">
                  <c:v>1.5456837331459399</c:v>
                </c:pt>
                <c:pt idx="323">
                  <c:v>1.7246344041377799</c:v>
                </c:pt>
                <c:pt idx="324">
                  <c:v>2.0365478340554461</c:v>
                </c:pt>
                <c:pt idx="325">
                  <c:v>1.47548283260139</c:v>
                </c:pt>
                <c:pt idx="326">
                  <c:v>1.1351461868263319</c:v>
                </c:pt>
                <c:pt idx="327">
                  <c:v>1.1419294380458398</c:v>
                </c:pt>
                <c:pt idx="328">
                  <c:v>1.6061641953880899</c:v>
                </c:pt>
                <c:pt idx="329">
                  <c:v>1.2832117530349572</c:v>
                </c:pt>
                <c:pt idx="330">
                  <c:v>0.63799919246722825</c:v>
                </c:pt>
                <c:pt idx="331">
                  <c:v>2.0814057237108257</c:v>
                </c:pt>
                <c:pt idx="332">
                  <c:v>1.0396755663658701</c:v>
                </c:pt>
                <c:pt idx="333">
                  <c:v>0.745874558242137</c:v>
                </c:pt>
                <c:pt idx="334">
                  <c:v>1.9396582906124198</c:v>
                </c:pt>
                <c:pt idx="335">
                  <c:v>1.3645258327594498</c:v>
                </c:pt>
                <c:pt idx="336">
                  <c:v>1.4686206398303399</c:v>
                </c:pt>
                <c:pt idx="337">
                  <c:v>1.2097829934184499</c:v>
                </c:pt>
                <c:pt idx="338">
                  <c:v>1.2607406778555799</c:v>
                </c:pt>
                <c:pt idx="339">
                  <c:v>1.4247045332930899</c:v>
                </c:pt>
                <c:pt idx="340">
                  <c:v>1.14535685537689</c:v>
                </c:pt>
                <c:pt idx="341">
                  <c:v>0.64612314137834004</c:v>
                </c:pt>
                <c:pt idx="342">
                  <c:v>2.0211456227393402E-2</c:v>
                </c:pt>
                <c:pt idx="343">
                  <c:v>1.0626911567764898</c:v>
                </c:pt>
                <c:pt idx="344">
                  <c:v>1.7741569802991699</c:v>
                </c:pt>
                <c:pt idx="345">
                  <c:v>1.2869659410567622</c:v>
                </c:pt>
                <c:pt idx="346">
                  <c:v>1.83870044802606</c:v>
                </c:pt>
                <c:pt idx="347">
                  <c:v>0.88254441273117212</c:v>
                </c:pt>
                <c:pt idx="348">
                  <c:v>1.59760263870891</c:v>
                </c:pt>
                <c:pt idx="349">
                  <c:v>1.3137482998397099</c:v>
                </c:pt>
                <c:pt idx="350">
                  <c:v>1.2155552360349779</c:v>
                </c:pt>
                <c:pt idx="351">
                  <c:v>1.62121050661499</c:v>
                </c:pt>
                <c:pt idx="352">
                  <c:v>1.1925723810000401</c:v>
                </c:pt>
                <c:pt idx="353">
                  <c:v>1.2438169428944774</c:v>
                </c:pt>
                <c:pt idx="354">
                  <c:v>1.5303650985986899</c:v>
                </c:pt>
                <c:pt idx="355">
                  <c:v>1.7383339705244798</c:v>
                </c:pt>
                <c:pt idx="356">
                  <c:v>0.94280572301154264</c:v>
                </c:pt>
                <c:pt idx="357">
                  <c:v>0.83093812959052105</c:v>
                </c:pt>
                <c:pt idx="358">
                  <c:v>1.07772653343384</c:v>
                </c:pt>
                <c:pt idx="359">
                  <c:v>1.4044528463217525</c:v>
                </c:pt>
                <c:pt idx="360">
                  <c:v>1.1771016919880799</c:v>
                </c:pt>
                <c:pt idx="361">
                  <c:v>1.9663831029062244</c:v>
                </c:pt>
                <c:pt idx="362">
                  <c:v>1.61423100044579</c:v>
                </c:pt>
                <c:pt idx="363">
                  <c:v>1.2755395399240099</c:v>
                </c:pt>
                <c:pt idx="364">
                  <c:v>0.98470720833940795</c:v>
                </c:pt>
                <c:pt idx="365">
                  <c:v>1.6181373387998801</c:v>
                </c:pt>
                <c:pt idx="366">
                  <c:v>2.1116058189141587</c:v>
                </c:pt>
                <c:pt idx="367">
                  <c:v>1.3252057216717628</c:v>
                </c:pt>
                <c:pt idx="368">
                  <c:v>0.87209330573168098</c:v>
                </c:pt>
                <c:pt idx="369">
                  <c:v>1.2924774553140099</c:v>
                </c:pt>
                <c:pt idx="370">
                  <c:v>2.4367424840291778</c:v>
                </c:pt>
                <c:pt idx="371">
                  <c:v>1.17500333389707</c:v>
                </c:pt>
                <c:pt idx="372">
                  <c:v>0.951297554981132</c:v>
                </c:pt>
                <c:pt idx="373">
                  <c:v>1.101517239595782</c:v>
                </c:pt>
                <c:pt idx="374">
                  <c:v>1.295242297201918</c:v>
                </c:pt>
                <c:pt idx="375">
                  <c:v>0.70912091598264448</c:v>
                </c:pt>
                <c:pt idx="376">
                  <c:v>1.1153418113788001</c:v>
                </c:pt>
                <c:pt idx="377">
                  <c:v>1.043466298964886</c:v>
                </c:pt>
                <c:pt idx="378">
                  <c:v>1.9759121286352728</c:v>
                </c:pt>
                <c:pt idx="379">
                  <c:v>1.2062932639506398</c:v>
                </c:pt>
                <c:pt idx="380">
                  <c:v>1.1894137935100599</c:v>
                </c:pt>
                <c:pt idx="381">
                  <c:v>2.2991743522653869</c:v>
                </c:pt>
                <c:pt idx="382">
                  <c:v>1.44850003566074</c:v>
                </c:pt>
                <c:pt idx="383">
                  <c:v>1.3139036193793772</c:v>
                </c:pt>
                <c:pt idx="384">
                  <c:v>1.7007248295081299</c:v>
                </c:pt>
                <c:pt idx="385">
                  <c:v>1.3541245757938201</c:v>
                </c:pt>
                <c:pt idx="386">
                  <c:v>1.7525756126252898</c:v>
                </c:pt>
                <c:pt idx="387">
                  <c:v>2.4096531177708447</c:v>
                </c:pt>
                <c:pt idx="388">
                  <c:v>1.0392900622557499</c:v>
                </c:pt>
                <c:pt idx="389">
                  <c:v>1.6935432808763</c:v>
                </c:pt>
                <c:pt idx="390">
                  <c:v>1.8281957425653699</c:v>
                </c:pt>
                <c:pt idx="391">
                  <c:v>1.1180050604831619</c:v>
                </c:pt>
                <c:pt idx="392">
                  <c:v>2.2786211514020045</c:v>
                </c:pt>
                <c:pt idx="393">
                  <c:v>1.82070183738827</c:v>
                </c:pt>
                <c:pt idx="394">
                  <c:v>1.154652132263192</c:v>
                </c:pt>
                <c:pt idx="395">
                  <c:v>1.6091866462799698</c:v>
                </c:pt>
                <c:pt idx="396">
                  <c:v>1.0510979507362901</c:v>
                </c:pt>
                <c:pt idx="397">
                  <c:v>1.55767056606089</c:v>
                </c:pt>
                <c:pt idx="398">
                  <c:v>1.4592142254153098</c:v>
                </c:pt>
                <c:pt idx="399">
                  <c:v>2.1865507498566945</c:v>
                </c:pt>
                <c:pt idx="400">
                  <c:v>2.4163091339268323</c:v>
                </c:pt>
                <c:pt idx="401">
                  <c:v>1.3034152196743698</c:v>
                </c:pt>
                <c:pt idx="402">
                  <c:v>1.20168098150114</c:v>
                </c:pt>
                <c:pt idx="403">
                  <c:v>1.8810091538443998</c:v>
                </c:pt>
                <c:pt idx="404">
                  <c:v>1.13981462061822</c:v>
                </c:pt>
                <c:pt idx="405">
                  <c:v>1.7448108148708901</c:v>
                </c:pt>
                <c:pt idx="406">
                  <c:v>1.8086634727121498</c:v>
                </c:pt>
                <c:pt idx="407">
                  <c:v>1.33331513284935</c:v>
                </c:pt>
                <c:pt idx="408">
                  <c:v>1.5544820800737622</c:v>
                </c:pt>
                <c:pt idx="409">
                  <c:v>3.214119548002349</c:v>
                </c:pt>
                <c:pt idx="410">
                  <c:v>1.8051068408906199</c:v>
                </c:pt>
                <c:pt idx="411">
                  <c:v>2.3212994017694397</c:v>
                </c:pt>
                <c:pt idx="412">
                  <c:v>1.3581081619387545</c:v>
                </c:pt>
                <c:pt idx="413">
                  <c:v>1.2932689866332501</c:v>
                </c:pt>
                <c:pt idx="414">
                  <c:v>2.5377977971065189</c:v>
                </c:pt>
                <c:pt idx="415">
                  <c:v>1.9114530764273701</c:v>
                </c:pt>
                <c:pt idx="416">
                  <c:v>2.4555047055802599</c:v>
                </c:pt>
                <c:pt idx="417">
                  <c:v>1.13786546984765</c:v>
                </c:pt>
                <c:pt idx="418">
                  <c:v>0.98269111171222756</c:v>
                </c:pt>
                <c:pt idx="419">
                  <c:v>2.2396505330800056</c:v>
                </c:pt>
                <c:pt idx="420">
                  <c:v>0.96614428775634298</c:v>
                </c:pt>
                <c:pt idx="421">
                  <c:v>1.0350175355590601</c:v>
                </c:pt>
                <c:pt idx="422">
                  <c:v>1.1151997398701099</c:v>
                </c:pt>
                <c:pt idx="423">
                  <c:v>1.0248273620698298</c:v>
                </c:pt>
                <c:pt idx="424">
                  <c:v>1.1001772138283901</c:v>
                </c:pt>
                <c:pt idx="425">
                  <c:v>1.0794737617289401</c:v>
                </c:pt>
                <c:pt idx="426">
                  <c:v>0.90730615452626651</c:v>
                </c:pt>
                <c:pt idx="427">
                  <c:v>1.3257064551528974</c:v>
                </c:pt>
                <c:pt idx="428">
                  <c:v>1.6042541161806101</c:v>
                </c:pt>
                <c:pt idx="429">
                  <c:v>1.2143594929405499</c:v>
                </c:pt>
                <c:pt idx="430">
                  <c:v>1.42065086710308</c:v>
                </c:pt>
                <c:pt idx="431">
                  <c:v>0.93802154556670603</c:v>
                </c:pt>
                <c:pt idx="432">
                  <c:v>1.97283888748064</c:v>
                </c:pt>
                <c:pt idx="433">
                  <c:v>1.3429581444309919</c:v>
                </c:pt>
                <c:pt idx="434">
                  <c:v>1.3042802244820701</c:v>
                </c:pt>
                <c:pt idx="435">
                  <c:v>2.2168226939782212</c:v>
                </c:pt>
                <c:pt idx="436">
                  <c:v>2.2317237326622612</c:v>
                </c:pt>
                <c:pt idx="437">
                  <c:v>1.4670023336781399</c:v>
                </c:pt>
                <c:pt idx="438">
                  <c:v>0.89683549884220359</c:v>
                </c:pt>
                <c:pt idx="439">
                  <c:v>1.5033873472065999</c:v>
                </c:pt>
                <c:pt idx="440">
                  <c:v>1.6198594369210719</c:v>
                </c:pt>
                <c:pt idx="441">
                  <c:v>1.80022398924028</c:v>
                </c:pt>
                <c:pt idx="442">
                  <c:v>1.8360279302680522</c:v>
                </c:pt>
                <c:pt idx="443">
                  <c:v>2.2642469580915745</c:v>
                </c:pt>
                <c:pt idx="444">
                  <c:v>1.407023447187616</c:v>
                </c:pt>
                <c:pt idx="445">
                  <c:v>1.62488405898604</c:v>
                </c:pt>
                <c:pt idx="446">
                  <c:v>2.3791885573955098</c:v>
                </c:pt>
                <c:pt idx="447">
                  <c:v>1.03041919481903</c:v>
                </c:pt>
                <c:pt idx="448">
                  <c:v>0</c:v>
                </c:pt>
                <c:pt idx="449">
                  <c:v>1.94690009839027</c:v>
                </c:pt>
                <c:pt idx="450">
                  <c:v>0.92992042507147299</c:v>
                </c:pt>
                <c:pt idx="451">
                  <c:v>1.27404473281578</c:v>
                </c:pt>
                <c:pt idx="452">
                  <c:v>1.9170252051709498</c:v>
                </c:pt>
                <c:pt idx="453">
                  <c:v>1.2096363802093955</c:v>
                </c:pt>
                <c:pt idx="454">
                  <c:v>1.82463100577124</c:v>
                </c:pt>
                <c:pt idx="455">
                  <c:v>1.30843627198228</c:v>
                </c:pt>
                <c:pt idx="456">
                  <c:v>1.7263536801711499</c:v>
                </c:pt>
                <c:pt idx="457">
                  <c:v>1.04441410030194</c:v>
                </c:pt>
                <c:pt idx="458">
                  <c:v>1.554754382247088</c:v>
                </c:pt>
                <c:pt idx="459">
                  <c:v>1.0525783486379598</c:v>
                </c:pt>
                <c:pt idx="460">
                  <c:v>1.7388870029476799</c:v>
                </c:pt>
                <c:pt idx="461">
                  <c:v>1.2079753065226098</c:v>
                </c:pt>
                <c:pt idx="462">
                  <c:v>1.1377900931338798</c:v>
                </c:pt>
                <c:pt idx="463">
                  <c:v>1.4756195089476098</c:v>
                </c:pt>
                <c:pt idx="464">
                  <c:v>1.1454400626386301</c:v>
                </c:pt>
                <c:pt idx="465">
                  <c:v>1.8063226347466301</c:v>
                </c:pt>
                <c:pt idx="466">
                  <c:v>1.3767449068485225</c:v>
                </c:pt>
                <c:pt idx="467">
                  <c:v>1.8322161192419901</c:v>
                </c:pt>
                <c:pt idx="468">
                  <c:v>2.3338548956062777</c:v>
                </c:pt>
                <c:pt idx="469">
                  <c:v>1.1953536856529798</c:v>
                </c:pt>
                <c:pt idx="470">
                  <c:v>1.170253014510714</c:v>
                </c:pt>
                <c:pt idx="471">
                  <c:v>2.3447895231353399</c:v>
                </c:pt>
                <c:pt idx="472">
                  <c:v>1.1069206914825698</c:v>
                </c:pt>
                <c:pt idx="473">
                  <c:v>2.0416021783960101</c:v>
                </c:pt>
                <c:pt idx="474">
                  <c:v>1.36856795580543</c:v>
                </c:pt>
                <c:pt idx="475">
                  <c:v>1.7690179651105025</c:v>
                </c:pt>
                <c:pt idx="476">
                  <c:v>1.2269043800558377</c:v>
                </c:pt>
                <c:pt idx="477">
                  <c:v>1.2687982058710199</c:v>
                </c:pt>
                <c:pt idx="478">
                  <c:v>1.0046942866726074</c:v>
                </c:pt>
                <c:pt idx="479">
                  <c:v>1.9759762671933998</c:v>
                </c:pt>
                <c:pt idx="480">
                  <c:v>2.0371650313813201</c:v>
                </c:pt>
                <c:pt idx="481">
                  <c:v>2.261325244239615</c:v>
                </c:pt>
                <c:pt idx="482">
                  <c:v>1.52062683420336</c:v>
                </c:pt>
                <c:pt idx="483">
                  <c:v>1.0413983739950798</c:v>
                </c:pt>
                <c:pt idx="484">
                  <c:v>1.3307974273268319</c:v>
                </c:pt>
                <c:pt idx="485">
                  <c:v>2.6730546145833101</c:v>
                </c:pt>
                <c:pt idx="486">
                  <c:v>1.0780692721512499</c:v>
                </c:pt>
                <c:pt idx="487">
                  <c:v>1.0365527688082627</c:v>
                </c:pt>
                <c:pt idx="488">
                  <c:v>1.4706601035003899</c:v>
                </c:pt>
                <c:pt idx="489">
                  <c:v>1.3168232208175499</c:v>
                </c:pt>
                <c:pt idx="490">
                  <c:v>1.4322458332449599</c:v>
                </c:pt>
                <c:pt idx="491">
                  <c:v>1.48794053828138</c:v>
                </c:pt>
                <c:pt idx="492">
                  <c:v>1.2284017828538698</c:v>
                </c:pt>
                <c:pt idx="493">
                  <c:v>1.6569600878919699</c:v>
                </c:pt>
                <c:pt idx="494">
                  <c:v>1.82246416383813</c:v>
                </c:pt>
                <c:pt idx="495">
                  <c:v>2.3328306949274862</c:v>
                </c:pt>
                <c:pt idx="496">
                  <c:v>1.4603136994594574</c:v>
                </c:pt>
                <c:pt idx="497">
                  <c:v>1.0821258352518501</c:v>
                </c:pt>
                <c:pt idx="498">
                  <c:v>1.3590890187985001</c:v>
                </c:pt>
                <c:pt idx="499">
                  <c:v>1.1165775899355037</c:v>
                </c:pt>
                <c:pt idx="500">
                  <c:v>1.89318860802558</c:v>
                </c:pt>
                <c:pt idx="501">
                  <c:v>2.8327115998609798</c:v>
                </c:pt>
                <c:pt idx="502">
                  <c:v>1.1226687079379698</c:v>
                </c:pt>
                <c:pt idx="503">
                  <c:v>1.8178392796246474</c:v>
                </c:pt>
                <c:pt idx="504">
                  <c:v>1.6711270740951401</c:v>
                </c:pt>
                <c:pt idx="505">
                  <c:v>2.4273393354764945</c:v>
                </c:pt>
                <c:pt idx="506">
                  <c:v>1.19654405200856</c:v>
                </c:pt>
                <c:pt idx="507">
                  <c:v>1.0419126336723499</c:v>
                </c:pt>
                <c:pt idx="508">
                  <c:v>1.4869607104559677</c:v>
                </c:pt>
                <c:pt idx="509">
                  <c:v>1.1882552411922922</c:v>
                </c:pt>
                <c:pt idx="510">
                  <c:v>1.0113241958148464</c:v>
                </c:pt>
                <c:pt idx="511">
                  <c:v>2.4148538641609787</c:v>
                </c:pt>
                <c:pt idx="512">
                  <c:v>1.0743984035991299</c:v>
                </c:pt>
                <c:pt idx="513">
                  <c:v>1.1899394632515201</c:v>
                </c:pt>
                <c:pt idx="514">
                  <c:v>1.1069511077117919</c:v>
                </c:pt>
                <c:pt idx="515">
                  <c:v>2.1054759771330467</c:v>
                </c:pt>
                <c:pt idx="516">
                  <c:v>2.33199406200012</c:v>
                </c:pt>
                <c:pt idx="517">
                  <c:v>1.4702716530188298</c:v>
                </c:pt>
                <c:pt idx="518">
                  <c:v>0.88382560811644595</c:v>
                </c:pt>
                <c:pt idx="519">
                  <c:v>1.89101904196467</c:v>
                </c:pt>
                <c:pt idx="520">
                  <c:v>1.0773063526674271</c:v>
                </c:pt>
                <c:pt idx="521">
                  <c:v>1.5699068734143098</c:v>
                </c:pt>
                <c:pt idx="522">
                  <c:v>1.164472101425764</c:v>
                </c:pt>
                <c:pt idx="523">
                  <c:v>0.91458504497547499</c:v>
                </c:pt>
                <c:pt idx="524">
                  <c:v>1.6191613783419199</c:v>
                </c:pt>
                <c:pt idx="525">
                  <c:v>1.4079412547411772</c:v>
                </c:pt>
                <c:pt idx="526">
                  <c:v>1.6290202260539899</c:v>
                </c:pt>
                <c:pt idx="527">
                  <c:v>1.6034227033200799</c:v>
                </c:pt>
                <c:pt idx="528">
                  <c:v>1.25358074413223</c:v>
                </c:pt>
                <c:pt idx="529">
                  <c:v>1.0691313337585999</c:v>
                </c:pt>
                <c:pt idx="530">
                  <c:v>1.2654909538557799</c:v>
                </c:pt>
                <c:pt idx="531">
                  <c:v>1.4677019228723598</c:v>
                </c:pt>
                <c:pt idx="532">
                  <c:v>1.5505177211472427</c:v>
                </c:pt>
                <c:pt idx="533">
                  <c:v>1.4740340016659499</c:v>
                </c:pt>
                <c:pt idx="534">
                  <c:v>1.9850826097443901</c:v>
                </c:pt>
                <c:pt idx="535">
                  <c:v>2.0144468339564368</c:v>
                </c:pt>
                <c:pt idx="536">
                  <c:v>1.4469301383033999</c:v>
                </c:pt>
                <c:pt idx="537">
                  <c:v>1.3831042325848977</c:v>
                </c:pt>
                <c:pt idx="538">
                  <c:v>1.9153101949257925</c:v>
                </c:pt>
                <c:pt idx="539">
                  <c:v>1.0980962666440099</c:v>
                </c:pt>
                <c:pt idx="540">
                  <c:v>1.7214402534975279</c:v>
                </c:pt>
                <c:pt idx="541">
                  <c:v>2.3450921520608077</c:v>
                </c:pt>
                <c:pt idx="542">
                  <c:v>1.4405859784964201</c:v>
                </c:pt>
                <c:pt idx="543">
                  <c:v>1.14234190243734</c:v>
                </c:pt>
                <c:pt idx="544">
                  <c:v>2.3280668128537787</c:v>
                </c:pt>
                <c:pt idx="545">
                  <c:v>1.4790610878897077</c:v>
                </c:pt>
                <c:pt idx="546">
                  <c:v>1.7514102920842864</c:v>
                </c:pt>
                <c:pt idx="547">
                  <c:v>1.7490251701947799</c:v>
                </c:pt>
                <c:pt idx="548">
                  <c:v>1.26030337522327</c:v>
                </c:pt>
                <c:pt idx="549">
                  <c:v>2.0360463732864447</c:v>
                </c:pt>
                <c:pt idx="550">
                  <c:v>1.4647433317776</c:v>
                </c:pt>
                <c:pt idx="551">
                  <c:v>1.55922880980784</c:v>
                </c:pt>
                <c:pt idx="552">
                  <c:v>1.4913126510676198</c:v>
                </c:pt>
                <c:pt idx="553">
                  <c:v>1.1972504404481001</c:v>
                </c:pt>
                <c:pt idx="554">
                  <c:v>1.1836984008220999</c:v>
                </c:pt>
                <c:pt idx="555">
                  <c:v>1.8348425325350119</c:v>
                </c:pt>
                <c:pt idx="556">
                  <c:v>1.2429060935964698</c:v>
                </c:pt>
                <c:pt idx="557">
                  <c:v>1.80967721497838</c:v>
                </c:pt>
                <c:pt idx="558">
                  <c:v>0.46895893216764312</c:v>
                </c:pt>
                <c:pt idx="559">
                  <c:v>1.1641918283827901</c:v>
                </c:pt>
                <c:pt idx="560">
                  <c:v>1.23277542234306</c:v>
                </c:pt>
                <c:pt idx="561">
                  <c:v>1.83361415094825</c:v>
                </c:pt>
                <c:pt idx="562">
                  <c:v>0.98491835767649905</c:v>
                </c:pt>
                <c:pt idx="563">
                  <c:v>2.2272189434872001</c:v>
                </c:pt>
                <c:pt idx="564">
                  <c:v>1.2236236902734354</c:v>
                </c:pt>
                <c:pt idx="565">
                  <c:v>1.22267298904768</c:v>
                </c:pt>
                <c:pt idx="566">
                  <c:v>0.55799922029654225</c:v>
                </c:pt>
                <c:pt idx="567">
                  <c:v>1.430759085767128</c:v>
                </c:pt>
                <c:pt idx="568">
                  <c:v>1.4038807863990477</c:v>
                </c:pt>
                <c:pt idx="569">
                  <c:v>1.0726619197227101</c:v>
                </c:pt>
                <c:pt idx="570">
                  <c:v>1.9646067676293899</c:v>
                </c:pt>
                <c:pt idx="571">
                  <c:v>1.3573505335365237</c:v>
                </c:pt>
                <c:pt idx="572">
                  <c:v>1.2925526538330301</c:v>
                </c:pt>
                <c:pt idx="573">
                  <c:v>1.7962980824000698</c:v>
                </c:pt>
                <c:pt idx="574">
                  <c:v>2.2129452777423002</c:v>
                </c:pt>
                <c:pt idx="575">
                  <c:v>2.0709279818160002</c:v>
                </c:pt>
                <c:pt idx="576">
                  <c:v>1.0326873503421499</c:v>
                </c:pt>
                <c:pt idx="577">
                  <c:v>1.2967878178283301</c:v>
                </c:pt>
                <c:pt idx="578">
                  <c:v>2.3053800904508197</c:v>
                </c:pt>
                <c:pt idx="579">
                  <c:v>1.5106692561219874</c:v>
                </c:pt>
                <c:pt idx="580">
                  <c:v>1.295969264982668</c:v>
                </c:pt>
                <c:pt idx="581">
                  <c:v>1.2407745061508599</c:v>
                </c:pt>
                <c:pt idx="582">
                  <c:v>1.0615586875475198</c:v>
                </c:pt>
                <c:pt idx="583">
                  <c:v>1.34501108446564</c:v>
                </c:pt>
                <c:pt idx="584">
                  <c:v>1.05946353476591</c:v>
                </c:pt>
                <c:pt idx="585">
                  <c:v>1.85231767368413</c:v>
                </c:pt>
                <c:pt idx="586">
                  <c:v>1.6543222918366001</c:v>
                </c:pt>
                <c:pt idx="587">
                  <c:v>2.4063755633357578</c:v>
                </c:pt>
                <c:pt idx="588">
                  <c:v>1.05266672257858</c:v>
                </c:pt>
                <c:pt idx="589">
                  <c:v>1.5889145517398999</c:v>
                </c:pt>
                <c:pt idx="590">
                  <c:v>1.92315359835403</c:v>
                </c:pt>
                <c:pt idx="591">
                  <c:v>1.1395418474929098</c:v>
                </c:pt>
                <c:pt idx="592">
                  <c:v>1.1836844220776499</c:v>
                </c:pt>
                <c:pt idx="593">
                  <c:v>1.402396381275878</c:v>
                </c:pt>
                <c:pt idx="594">
                  <c:v>1.6755994057172299</c:v>
                </c:pt>
                <c:pt idx="595">
                  <c:v>1.4934814182586298</c:v>
                </c:pt>
                <c:pt idx="596">
                  <c:v>1.205207380795458</c:v>
                </c:pt>
                <c:pt idx="597">
                  <c:v>1.50534413025161</c:v>
                </c:pt>
                <c:pt idx="598">
                  <c:v>2.5511761436770999</c:v>
                </c:pt>
                <c:pt idx="599">
                  <c:v>2.2767827061334001</c:v>
                </c:pt>
                <c:pt idx="600">
                  <c:v>1.0706574714357144</c:v>
                </c:pt>
                <c:pt idx="601">
                  <c:v>1.3481911756157801</c:v>
                </c:pt>
                <c:pt idx="602">
                  <c:v>1.6301391510143799</c:v>
                </c:pt>
                <c:pt idx="603">
                  <c:v>1.5281441221235901</c:v>
                </c:pt>
                <c:pt idx="604">
                  <c:v>2.2361961318477799</c:v>
                </c:pt>
                <c:pt idx="605">
                  <c:v>1.7559409251396798</c:v>
                </c:pt>
                <c:pt idx="606">
                  <c:v>1.4063337709916699</c:v>
                </c:pt>
                <c:pt idx="607">
                  <c:v>1.6545578099573537</c:v>
                </c:pt>
                <c:pt idx="608">
                  <c:v>1.139525393040318</c:v>
                </c:pt>
                <c:pt idx="609">
                  <c:v>2.290309236639454</c:v>
                </c:pt>
                <c:pt idx="610">
                  <c:v>0.75137259260671463</c:v>
                </c:pt>
                <c:pt idx="611">
                  <c:v>0.77448578910660559</c:v>
                </c:pt>
                <c:pt idx="612">
                  <c:v>1.584772859603012</c:v>
                </c:pt>
                <c:pt idx="613">
                  <c:v>1.0044733580041074</c:v>
                </c:pt>
                <c:pt idx="614">
                  <c:v>1.76264140364835</c:v>
                </c:pt>
                <c:pt idx="615">
                  <c:v>1.7021100943862619</c:v>
                </c:pt>
                <c:pt idx="616">
                  <c:v>1.21149719415159</c:v>
                </c:pt>
                <c:pt idx="617">
                  <c:v>1.54381696094149</c:v>
                </c:pt>
                <c:pt idx="618">
                  <c:v>2.3620980098926387</c:v>
                </c:pt>
                <c:pt idx="619">
                  <c:v>0.8783471696522005</c:v>
                </c:pt>
                <c:pt idx="620">
                  <c:v>1.0503692620243474</c:v>
                </c:pt>
                <c:pt idx="621">
                  <c:v>1.5122110826761599</c:v>
                </c:pt>
                <c:pt idx="622">
                  <c:v>1.9896915113851399</c:v>
                </c:pt>
                <c:pt idx="623">
                  <c:v>1.0866600542823399</c:v>
                </c:pt>
                <c:pt idx="624">
                  <c:v>1.57653830429727</c:v>
                </c:pt>
                <c:pt idx="625">
                  <c:v>1.3977429369856125</c:v>
                </c:pt>
                <c:pt idx="626">
                  <c:v>2.060420220822015</c:v>
                </c:pt>
                <c:pt idx="627">
                  <c:v>1.80098453244384</c:v>
                </c:pt>
                <c:pt idx="628">
                  <c:v>1.1441942121736777</c:v>
                </c:pt>
                <c:pt idx="629">
                  <c:v>1.217403845522038</c:v>
                </c:pt>
                <c:pt idx="630">
                  <c:v>1.2831234126514079</c:v>
                </c:pt>
                <c:pt idx="631">
                  <c:v>1.2659974738095399</c:v>
                </c:pt>
                <c:pt idx="632">
                  <c:v>1.2304419555703299</c:v>
                </c:pt>
                <c:pt idx="633">
                  <c:v>1.83710917968145</c:v>
                </c:pt>
                <c:pt idx="634">
                  <c:v>2.3042471687304</c:v>
                </c:pt>
                <c:pt idx="635">
                  <c:v>2.0936955690758468</c:v>
                </c:pt>
                <c:pt idx="636">
                  <c:v>2.1325813084240601</c:v>
                </c:pt>
                <c:pt idx="637">
                  <c:v>0.91185058852509104</c:v>
                </c:pt>
                <c:pt idx="638">
                  <c:v>2.1101492072462098</c:v>
                </c:pt>
                <c:pt idx="639">
                  <c:v>2.0766508711193077</c:v>
                </c:pt>
                <c:pt idx="640">
                  <c:v>1.30025327021335</c:v>
                </c:pt>
                <c:pt idx="641">
                  <c:v>2.0466529052002542</c:v>
                </c:pt>
                <c:pt idx="642">
                  <c:v>1.652118704816294</c:v>
                </c:pt>
                <c:pt idx="643">
                  <c:v>1.6685040079222599</c:v>
                </c:pt>
                <c:pt idx="644">
                  <c:v>1.0436792740019198</c:v>
                </c:pt>
                <c:pt idx="645">
                  <c:v>1.6470013812545199</c:v>
                </c:pt>
                <c:pt idx="646">
                  <c:v>0.53300173340913826</c:v>
                </c:pt>
                <c:pt idx="647">
                  <c:v>1.9081493241907435</c:v>
                </c:pt>
                <c:pt idx="648">
                  <c:v>1.3376574066309201</c:v>
                </c:pt>
                <c:pt idx="649">
                  <c:v>1.8261604466489101</c:v>
                </c:pt>
                <c:pt idx="650">
                  <c:v>2.2073708041247602</c:v>
                </c:pt>
                <c:pt idx="651">
                  <c:v>1.2061300158438899</c:v>
                </c:pt>
                <c:pt idx="652">
                  <c:v>1.4917139407742799</c:v>
                </c:pt>
                <c:pt idx="653">
                  <c:v>1.39282575048124</c:v>
                </c:pt>
                <c:pt idx="654">
                  <c:v>2.1550629651692552</c:v>
                </c:pt>
                <c:pt idx="655">
                  <c:v>2.1477477868909061</c:v>
                </c:pt>
                <c:pt idx="656">
                  <c:v>1.1062603380442599</c:v>
                </c:pt>
                <c:pt idx="657">
                  <c:v>1.8782803853677201</c:v>
                </c:pt>
                <c:pt idx="658">
                  <c:v>1.5812527615823022</c:v>
                </c:pt>
                <c:pt idx="659">
                  <c:v>1.02859106147003</c:v>
                </c:pt>
                <c:pt idx="660">
                  <c:v>0.82472410548164299</c:v>
                </c:pt>
                <c:pt idx="661">
                  <c:v>1.6359455800717122</c:v>
                </c:pt>
                <c:pt idx="662">
                  <c:v>2.60601865238774</c:v>
                </c:pt>
                <c:pt idx="663">
                  <c:v>1.5786139337467044</c:v>
                </c:pt>
                <c:pt idx="664">
                  <c:v>1.4849464443623099</c:v>
                </c:pt>
                <c:pt idx="665">
                  <c:v>1.4306806544322699</c:v>
                </c:pt>
                <c:pt idx="666">
                  <c:v>2.67271970173412</c:v>
                </c:pt>
                <c:pt idx="667">
                  <c:v>2.2547141782587898</c:v>
                </c:pt>
                <c:pt idx="668">
                  <c:v>1.6686877230505635</c:v>
                </c:pt>
                <c:pt idx="669">
                  <c:v>1.39296195350577</c:v>
                </c:pt>
                <c:pt idx="670">
                  <c:v>1.2643918095679498</c:v>
                </c:pt>
                <c:pt idx="671">
                  <c:v>2.4095337491146744</c:v>
                </c:pt>
                <c:pt idx="672">
                  <c:v>1.4617901414553898</c:v>
                </c:pt>
                <c:pt idx="673">
                  <c:v>1.52185097761502</c:v>
                </c:pt>
                <c:pt idx="674">
                  <c:v>0.93282945069401024</c:v>
                </c:pt>
                <c:pt idx="675">
                  <c:v>0.88201326563790738</c:v>
                </c:pt>
                <c:pt idx="676">
                  <c:v>2.3947387382785101</c:v>
                </c:pt>
                <c:pt idx="677">
                  <c:v>1.82033402892034</c:v>
                </c:pt>
                <c:pt idx="678">
                  <c:v>1.4728917996701671</c:v>
                </c:pt>
                <c:pt idx="679">
                  <c:v>3.41762433149098</c:v>
                </c:pt>
                <c:pt idx="680">
                  <c:v>1.8292458842346699</c:v>
                </c:pt>
                <c:pt idx="681">
                  <c:v>1.17766224176923</c:v>
                </c:pt>
                <c:pt idx="682">
                  <c:v>2.17373319697978</c:v>
                </c:pt>
                <c:pt idx="683">
                  <c:v>1.5075824025820499</c:v>
                </c:pt>
                <c:pt idx="684">
                  <c:v>1.4416875001784499</c:v>
                </c:pt>
                <c:pt idx="685">
                  <c:v>1.74533487980878</c:v>
                </c:pt>
                <c:pt idx="686">
                  <c:v>1.570037970125332</c:v>
                </c:pt>
                <c:pt idx="687">
                  <c:v>2.5333764499065601</c:v>
                </c:pt>
                <c:pt idx="688">
                  <c:v>1.4294414001163098</c:v>
                </c:pt>
                <c:pt idx="689">
                  <c:v>1.1693081026372001</c:v>
                </c:pt>
                <c:pt idx="690">
                  <c:v>1.9491054831608101</c:v>
                </c:pt>
                <c:pt idx="691">
                  <c:v>1.578391477374848</c:v>
                </c:pt>
                <c:pt idx="692">
                  <c:v>1.0533096777457598</c:v>
                </c:pt>
                <c:pt idx="693">
                  <c:v>1.4873747928813077</c:v>
                </c:pt>
                <c:pt idx="694">
                  <c:v>1.371487827463622</c:v>
                </c:pt>
                <c:pt idx="695">
                  <c:v>2.3282548558580003</c:v>
                </c:pt>
                <c:pt idx="696">
                  <c:v>1.6285377645602139</c:v>
                </c:pt>
                <c:pt idx="697">
                  <c:v>0.79520421004491504</c:v>
                </c:pt>
                <c:pt idx="698">
                  <c:v>1.7395748466456198</c:v>
                </c:pt>
                <c:pt idx="699">
                  <c:v>1.2355220744226298</c:v>
                </c:pt>
                <c:pt idx="700">
                  <c:v>1.5811692088778579</c:v>
                </c:pt>
                <c:pt idx="701">
                  <c:v>1.49258690832059</c:v>
                </c:pt>
                <c:pt idx="702">
                  <c:v>1.5233466878147477</c:v>
                </c:pt>
                <c:pt idx="703">
                  <c:v>1.69878633185446</c:v>
                </c:pt>
                <c:pt idx="704">
                  <c:v>1.4331211642655399</c:v>
                </c:pt>
                <c:pt idx="705">
                  <c:v>1.9680381637302244</c:v>
                </c:pt>
                <c:pt idx="706">
                  <c:v>1.3771682904217899</c:v>
                </c:pt>
                <c:pt idx="707">
                  <c:v>1.4033491389615</c:v>
                </c:pt>
                <c:pt idx="708">
                  <c:v>1.47216074032623</c:v>
                </c:pt>
                <c:pt idx="709">
                  <c:v>1.5259711825023177</c:v>
                </c:pt>
                <c:pt idx="710">
                  <c:v>1.1365259309441</c:v>
                </c:pt>
                <c:pt idx="711">
                  <c:v>1.8807936771784777</c:v>
                </c:pt>
                <c:pt idx="712">
                  <c:v>1.7127658586632999</c:v>
                </c:pt>
                <c:pt idx="713">
                  <c:v>2.0346187717479745</c:v>
                </c:pt>
                <c:pt idx="714">
                  <c:v>1.6130073703114201</c:v>
                </c:pt>
                <c:pt idx="715">
                  <c:v>0.83139409186840862</c:v>
                </c:pt>
                <c:pt idx="716">
                  <c:v>2.575314447594335</c:v>
                </c:pt>
                <c:pt idx="717">
                  <c:v>1.4447063423860698</c:v>
                </c:pt>
                <c:pt idx="718">
                  <c:v>1.61823122293053</c:v>
                </c:pt>
                <c:pt idx="719">
                  <c:v>1.4573276687866499</c:v>
                </c:pt>
                <c:pt idx="720">
                  <c:v>1.4972751203965122</c:v>
                </c:pt>
                <c:pt idx="721">
                  <c:v>1.2651248363142498</c:v>
                </c:pt>
                <c:pt idx="722">
                  <c:v>1.9596085264237439</c:v>
                </c:pt>
                <c:pt idx="723">
                  <c:v>1.0198026659974779</c:v>
                </c:pt>
                <c:pt idx="724">
                  <c:v>1.1574838772012701</c:v>
                </c:pt>
                <c:pt idx="725">
                  <c:v>2.022167238577584</c:v>
                </c:pt>
                <c:pt idx="726">
                  <c:v>0.90107814551527099</c:v>
                </c:pt>
                <c:pt idx="727">
                  <c:v>1.1076353261198799</c:v>
                </c:pt>
                <c:pt idx="728">
                  <c:v>2.2183884569561099</c:v>
                </c:pt>
                <c:pt idx="729">
                  <c:v>1.18031765399996</c:v>
                </c:pt>
                <c:pt idx="730">
                  <c:v>1.7822846975531177</c:v>
                </c:pt>
                <c:pt idx="731">
                  <c:v>1.2413695467280399</c:v>
                </c:pt>
                <c:pt idx="732">
                  <c:v>1.5200846030911099</c:v>
                </c:pt>
                <c:pt idx="733">
                  <c:v>1.6574563950835399</c:v>
                </c:pt>
                <c:pt idx="734">
                  <c:v>1.91844903827408</c:v>
                </c:pt>
                <c:pt idx="735">
                  <c:v>1.4936536443246498</c:v>
                </c:pt>
                <c:pt idx="736">
                  <c:v>1.2874075219314325</c:v>
                </c:pt>
                <c:pt idx="737">
                  <c:v>0.86129137023023705</c:v>
                </c:pt>
                <c:pt idx="738">
                  <c:v>1.1798817674534599</c:v>
                </c:pt>
                <c:pt idx="739">
                  <c:v>2.242025212567416</c:v>
                </c:pt>
                <c:pt idx="740">
                  <c:v>1.20302718858157</c:v>
                </c:pt>
                <c:pt idx="741">
                  <c:v>1.07083011323723</c:v>
                </c:pt>
                <c:pt idx="742">
                  <c:v>1.4050446348435299</c:v>
                </c:pt>
                <c:pt idx="743">
                  <c:v>1.8764401042572127</c:v>
                </c:pt>
                <c:pt idx="744">
                  <c:v>0.39374729663167002</c:v>
                </c:pt>
                <c:pt idx="745">
                  <c:v>1.35117007020333</c:v>
                </c:pt>
                <c:pt idx="746">
                  <c:v>1.6050555171401699</c:v>
                </c:pt>
                <c:pt idx="747">
                  <c:v>0.939509418223758</c:v>
                </c:pt>
                <c:pt idx="748">
                  <c:v>1.2130728035165201</c:v>
                </c:pt>
                <c:pt idx="749">
                  <c:v>1.7861185641318045</c:v>
                </c:pt>
                <c:pt idx="750">
                  <c:v>0.91352253738019595</c:v>
                </c:pt>
                <c:pt idx="751">
                  <c:v>1.50115769537621</c:v>
                </c:pt>
                <c:pt idx="752">
                  <c:v>2.0140905948093302</c:v>
                </c:pt>
                <c:pt idx="753">
                  <c:v>1.8982012069990799</c:v>
                </c:pt>
                <c:pt idx="754">
                  <c:v>1.2781132986345898</c:v>
                </c:pt>
                <c:pt idx="755">
                  <c:v>0.81819248104278597</c:v>
                </c:pt>
                <c:pt idx="756">
                  <c:v>1.5559313357903877</c:v>
                </c:pt>
                <c:pt idx="757">
                  <c:v>1.4921584098585232</c:v>
                </c:pt>
                <c:pt idx="758">
                  <c:v>1.2853315990062799</c:v>
                </c:pt>
                <c:pt idx="759">
                  <c:v>1.483421602249414</c:v>
                </c:pt>
                <c:pt idx="760">
                  <c:v>0.96837480720843538</c:v>
                </c:pt>
                <c:pt idx="761">
                  <c:v>1.1919988952242877</c:v>
                </c:pt>
                <c:pt idx="762">
                  <c:v>1.5529496259796098</c:v>
                </c:pt>
                <c:pt idx="763">
                  <c:v>1.133945529354262</c:v>
                </c:pt>
                <c:pt idx="764">
                  <c:v>1.7001914144569399</c:v>
                </c:pt>
                <c:pt idx="765">
                  <c:v>1.6600469975794399</c:v>
                </c:pt>
                <c:pt idx="766">
                  <c:v>1.2454553181676398</c:v>
                </c:pt>
                <c:pt idx="767">
                  <c:v>1.194103781809202</c:v>
                </c:pt>
                <c:pt idx="768">
                  <c:v>2.9058587550929502</c:v>
                </c:pt>
                <c:pt idx="769">
                  <c:v>1.4591008902616498</c:v>
                </c:pt>
                <c:pt idx="770">
                  <c:v>0.86667034852168112</c:v>
                </c:pt>
                <c:pt idx="771">
                  <c:v>2.287342468392104</c:v>
                </c:pt>
                <c:pt idx="772">
                  <c:v>1.0288867202802201</c:v>
                </c:pt>
                <c:pt idx="773">
                  <c:v>0.10940432220240102</c:v>
                </c:pt>
                <c:pt idx="774">
                  <c:v>1.8059404860230699</c:v>
                </c:pt>
                <c:pt idx="775">
                  <c:v>0.42495693373004212</c:v>
                </c:pt>
                <c:pt idx="776">
                  <c:v>2.1351793442126898</c:v>
                </c:pt>
                <c:pt idx="777">
                  <c:v>1.9488948147227201</c:v>
                </c:pt>
                <c:pt idx="778">
                  <c:v>1.8686573489673901</c:v>
                </c:pt>
                <c:pt idx="779">
                  <c:v>1.7886215500218499</c:v>
                </c:pt>
                <c:pt idx="780">
                  <c:v>1.7291356467000398</c:v>
                </c:pt>
                <c:pt idx="781">
                  <c:v>1.4479877072499174</c:v>
                </c:pt>
                <c:pt idx="782">
                  <c:v>2.1594246968758397</c:v>
                </c:pt>
                <c:pt idx="783">
                  <c:v>1.4595265262938</c:v>
                </c:pt>
                <c:pt idx="784">
                  <c:v>2.0730151052016987</c:v>
                </c:pt>
                <c:pt idx="785">
                  <c:v>1.6758589512507822</c:v>
                </c:pt>
                <c:pt idx="786">
                  <c:v>1.00498081856194</c:v>
                </c:pt>
                <c:pt idx="787">
                  <c:v>1.6477543014153599</c:v>
                </c:pt>
                <c:pt idx="788">
                  <c:v>1.20810106906563</c:v>
                </c:pt>
                <c:pt idx="789">
                  <c:v>0.98297592067217565</c:v>
                </c:pt>
                <c:pt idx="790">
                  <c:v>0.99284742877065157</c:v>
                </c:pt>
                <c:pt idx="791">
                  <c:v>0.796357286832307</c:v>
                </c:pt>
                <c:pt idx="792">
                  <c:v>1.9011044741866501</c:v>
                </c:pt>
                <c:pt idx="793">
                  <c:v>1.58931709175239</c:v>
                </c:pt>
                <c:pt idx="794">
                  <c:v>1.2504453613957622</c:v>
                </c:pt>
                <c:pt idx="795">
                  <c:v>1.2452651335429099</c:v>
                </c:pt>
                <c:pt idx="796">
                  <c:v>1.39032174822685</c:v>
                </c:pt>
                <c:pt idx="797">
                  <c:v>2.2358530278908662</c:v>
                </c:pt>
                <c:pt idx="798">
                  <c:v>1.5623985203277222</c:v>
                </c:pt>
                <c:pt idx="799">
                  <c:v>0.91738233216659604</c:v>
                </c:pt>
                <c:pt idx="800">
                  <c:v>2.3696550821014797</c:v>
                </c:pt>
                <c:pt idx="801">
                  <c:v>1.8138170624113801</c:v>
                </c:pt>
                <c:pt idx="802">
                  <c:v>2.4318702239266767</c:v>
                </c:pt>
                <c:pt idx="803">
                  <c:v>1.9826970736785925</c:v>
                </c:pt>
                <c:pt idx="804">
                  <c:v>2.0431901698767945</c:v>
                </c:pt>
                <c:pt idx="805">
                  <c:v>1.4799440462892279</c:v>
                </c:pt>
                <c:pt idx="806">
                  <c:v>0.43196745369505957</c:v>
                </c:pt>
                <c:pt idx="807">
                  <c:v>1.6337829622526701</c:v>
                </c:pt>
                <c:pt idx="808">
                  <c:v>2.3633097636185201</c:v>
                </c:pt>
                <c:pt idx="809">
                  <c:v>2.3364515590436747</c:v>
                </c:pt>
                <c:pt idx="810">
                  <c:v>1.0764983123122698</c:v>
                </c:pt>
                <c:pt idx="811">
                  <c:v>2.1585436352474598</c:v>
                </c:pt>
                <c:pt idx="812">
                  <c:v>1.8169468952141177</c:v>
                </c:pt>
                <c:pt idx="813">
                  <c:v>2.06046374991426</c:v>
                </c:pt>
                <c:pt idx="814">
                  <c:v>1.2133741140460599</c:v>
                </c:pt>
                <c:pt idx="815">
                  <c:v>2.2411170249589212</c:v>
                </c:pt>
                <c:pt idx="816">
                  <c:v>2.4492701645341977</c:v>
                </c:pt>
                <c:pt idx="817">
                  <c:v>2.9592427860418837</c:v>
                </c:pt>
                <c:pt idx="818">
                  <c:v>2.0726490687614199</c:v>
                </c:pt>
                <c:pt idx="819">
                  <c:v>1.7804092280355899</c:v>
                </c:pt>
                <c:pt idx="820">
                  <c:v>2.1665962035797901</c:v>
                </c:pt>
                <c:pt idx="821">
                  <c:v>2.0913387341115399</c:v>
                </c:pt>
                <c:pt idx="822">
                  <c:v>2.3174168962540862</c:v>
                </c:pt>
                <c:pt idx="823">
                  <c:v>1.9905095821752301</c:v>
                </c:pt>
                <c:pt idx="824">
                  <c:v>1.62156866465455</c:v>
                </c:pt>
                <c:pt idx="825">
                  <c:v>1.7236486657651398</c:v>
                </c:pt>
                <c:pt idx="826">
                  <c:v>1.0193525736863325</c:v>
                </c:pt>
                <c:pt idx="827">
                  <c:v>1.4622319972872198</c:v>
                </c:pt>
                <c:pt idx="828">
                  <c:v>2.3545787598772101</c:v>
                </c:pt>
                <c:pt idx="829">
                  <c:v>1.6171812772669598</c:v>
                </c:pt>
                <c:pt idx="830">
                  <c:v>1.0862737096112625</c:v>
                </c:pt>
                <c:pt idx="831">
                  <c:v>1.0935667079289579</c:v>
                </c:pt>
                <c:pt idx="832">
                  <c:v>3.0986238047327901</c:v>
                </c:pt>
                <c:pt idx="833">
                  <c:v>1.85307475628674</c:v>
                </c:pt>
                <c:pt idx="834">
                  <c:v>1.8013114450211898</c:v>
                </c:pt>
                <c:pt idx="835">
                  <c:v>1.4271304333477</c:v>
                </c:pt>
                <c:pt idx="836">
                  <c:v>0.77994243880778424</c:v>
                </c:pt>
                <c:pt idx="837">
                  <c:v>2.4731397977456355</c:v>
                </c:pt>
                <c:pt idx="838">
                  <c:v>1.5391237837954774</c:v>
                </c:pt>
                <c:pt idx="839">
                  <c:v>2.0916627587548198</c:v>
                </c:pt>
                <c:pt idx="840">
                  <c:v>1.727360112710058</c:v>
                </c:pt>
                <c:pt idx="841">
                  <c:v>1.0376639157207899</c:v>
                </c:pt>
                <c:pt idx="842">
                  <c:v>1.8963980360916501</c:v>
                </c:pt>
                <c:pt idx="843">
                  <c:v>1.9056322744815319</c:v>
                </c:pt>
                <c:pt idx="844">
                  <c:v>1.2994049258167801</c:v>
                </c:pt>
                <c:pt idx="845">
                  <c:v>2.0709418861475002</c:v>
                </c:pt>
                <c:pt idx="846">
                  <c:v>0.95475220269609362</c:v>
                </c:pt>
                <c:pt idx="847">
                  <c:v>2.5655044839545398</c:v>
                </c:pt>
                <c:pt idx="848">
                  <c:v>2.0555639920140787</c:v>
                </c:pt>
                <c:pt idx="849">
                  <c:v>1.959049661298562</c:v>
                </c:pt>
                <c:pt idx="850">
                  <c:v>2.3140671245736022</c:v>
                </c:pt>
                <c:pt idx="851">
                  <c:v>0.18899208922203056</c:v>
                </c:pt>
                <c:pt idx="852">
                  <c:v>2.7474472235874212</c:v>
                </c:pt>
                <c:pt idx="853">
                  <c:v>1.6612671455541899</c:v>
                </c:pt>
                <c:pt idx="854">
                  <c:v>0.98136719589462851</c:v>
                </c:pt>
                <c:pt idx="855">
                  <c:v>1.09267507721145</c:v>
                </c:pt>
                <c:pt idx="856">
                  <c:v>1.8246209074786599</c:v>
                </c:pt>
                <c:pt idx="857">
                  <c:v>1.81684543375906</c:v>
                </c:pt>
                <c:pt idx="858">
                  <c:v>1.8180631403502301</c:v>
                </c:pt>
                <c:pt idx="859">
                  <c:v>1.2668367218077201</c:v>
                </c:pt>
                <c:pt idx="860">
                  <c:v>0.8223690181226001</c:v>
                </c:pt>
                <c:pt idx="861">
                  <c:v>1.6644485582298401</c:v>
                </c:pt>
                <c:pt idx="862">
                  <c:v>2.29371717340385</c:v>
                </c:pt>
                <c:pt idx="863">
                  <c:v>1.5818158851322099</c:v>
                </c:pt>
                <c:pt idx="864">
                  <c:v>0.7072549245379165</c:v>
                </c:pt>
                <c:pt idx="865">
                  <c:v>0.42869960853222</c:v>
                </c:pt>
                <c:pt idx="866">
                  <c:v>1.9362949509409499</c:v>
                </c:pt>
                <c:pt idx="867">
                  <c:v>1.3267379004989119</c:v>
                </c:pt>
                <c:pt idx="868">
                  <c:v>3.3766067942189433</c:v>
                </c:pt>
                <c:pt idx="869">
                  <c:v>2.8692159934267023</c:v>
                </c:pt>
                <c:pt idx="870">
                  <c:v>2.3390427613079399</c:v>
                </c:pt>
                <c:pt idx="871">
                  <c:v>1.0927673020604498</c:v>
                </c:pt>
                <c:pt idx="872">
                  <c:v>1.6908869642123527</c:v>
                </c:pt>
                <c:pt idx="873">
                  <c:v>1.67272373219773</c:v>
                </c:pt>
                <c:pt idx="874">
                  <c:v>1.5336122562430399</c:v>
                </c:pt>
                <c:pt idx="875">
                  <c:v>2.0664138868100399</c:v>
                </c:pt>
                <c:pt idx="876">
                  <c:v>1.8918814713043299</c:v>
                </c:pt>
                <c:pt idx="877">
                  <c:v>2.8071202006912945</c:v>
                </c:pt>
                <c:pt idx="878">
                  <c:v>2.3755667608587987</c:v>
                </c:pt>
                <c:pt idx="879">
                  <c:v>1.8299245595319098</c:v>
                </c:pt>
                <c:pt idx="880">
                  <c:v>2.3230021827842067</c:v>
                </c:pt>
                <c:pt idx="881">
                  <c:v>2.8923633227711387</c:v>
                </c:pt>
                <c:pt idx="882">
                  <c:v>1.3756502778504898</c:v>
                </c:pt>
                <c:pt idx="883">
                  <c:v>3.0318391095726787</c:v>
                </c:pt>
                <c:pt idx="884">
                  <c:v>2.0299169890771198</c:v>
                </c:pt>
                <c:pt idx="885">
                  <c:v>0.62847057555176999</c:v>
                </c:pt>
                <c:pt idx="886">
                  <c:v>1.1285751216179425</c:v>
                </c:pt>
                <c:pt idx="887">
                  <c:v>1.7489558854318201</c:v>
                </c:pt>
                <c:pt idx="888">
                  <c:v>1.3548358041278701</c:v>
                </c:pt>
                <c:pt idx="889">
                  <c:v>0</c:v>
                </c:pt>
                <c:pt idx="890">
                  <c:v>1.3679037074387399</c:v>
                </c:pt>
                <c:pt idx="891">
                  <c:v>1.2974344351954177</c:v>
                </c:pt>
                <c:pt idx="892">
                  <c:v>1.4785152041251699</c:v>
                </c:pt>
                <c:pt idx="893">
                  <c:v>0.788936804556023</c:v>
                </c:pt>
                <c:pt idx="894">
                  <c:v>1.5641762850646477</c:v>
                </c:pt>
                <c:pt idx="895">
                  <c:v>1.92839902308815</c:v>
                </c:pt>
                <c:pt idx="896">
                  <c:v>7.1142565881324088E-2</c:v>
                </c:pt>
                <c:pt idx="897">
                  <c:v>2.6246817257860839</c:v>
                </c:pt>
                <c:pt idx="898">
                  <c:v>2.0495611434775944</c:v>
                </c:pt>
                <c:pt idx="899">
                  <c:v>2.0518974529614344</c:v>
                </c:pt>
                <c:pt idx="900">
                  <c:v>2.6582432667072702</c:v>
                </c:pt>
                <c:pt idx="901">
                  <c:v>1.8425772368882225</c:v>
                </c:pt>
                <c:pt idx="902">
                  <c:v>1.7083168361687122</c:v>
                </c:pt>
                <c:pt idx="903">
                  <c:v>2.6186127803412398</c:v>
                </c:pt>
                <c:pt idx="904">
                  <c:v>1.34145615935199</c:v>
                </c:pt>
                <c:pt idx="905">
                  <c:v>0.46488225929579163</c:v>
                </c:pt>
                <c:pt idx="906">
                  <c:v>2.9135523268714101</c:v>
                </c:pt>
                <c:pt idx="907">
                  <c:v>1.37664957303411</c:v>
                </c:pt>
                <c:pt idx="908">
                  <c:v>2.1767559143177757</c:v>
                </c:pt>
                <c:pt idx="909">
                  <c:v>2.2657614144132467</c:v>
                </c:pt>
                <c:pt idx="910">
                  <c:v>1.828505801955332</c:v>
                </c:pt>
                <c:pt idx="911">
                  <c:v>1.7184231466990498</c:v>
                </c:pt>
                <c:pt idx="912">
                  <c:v>1.6834445581887501</c:v>
                </c:pt>
                <c:pt idx="913">
                  <c:v>2.06847273319265</c:v>
                </c:pt>
                <c:pt idx="914">
                  <c:v>0.59305515392130159</c:v>
                </c:pt>
                <c:pt idx="915">
                  <c:v>2.2915672596725445</c:v>
                </c:pt>
                <c:pt idx="916">
                  <c:v>1.3710566539556899</c:v>
                </c:pt>
                <c:pt idx="917">
                  <c:v>2.04013734271228</c:v>
                </c:pt>
                <c:pt idx="918">
                  <c:v>1.77146486476555</c:v>
                </c:pt>
                <c:pt idx="919">
                  <c:v>1.2420383084440498</c:v>
                </c:pt>
                <c:pt idx="920">
                  <c:v>2.2337701186496699</c:v>
                </c:pt>
                <c:pt idx="921">
                  <c:v>2.41412707843382</c:v>
                </c:pt>
                <c:pt idx="922">
                  <c:v>1.7635481013051499</c:v>
                </c:pt>
                <c:pt idx="923">
                  <c:v>1.4083789021047299</c:v>
                </c:pt>
                <c:pt idx="924">
                  <c:v>2.6258088674250302</c:v>
                </c:pt>
                <c:pt idx="925">
                  <c:v>2.4007163343293398</c:v>
                </c:pt>
                <c:pt idx="926">
                  <c:v>2.7026778121402799</c:v>
                </c:pt>
                <c:pt idx="927">
                  <c:v>1.40768557339277</c:v>
                </c:pt>
                <c:pt idx="928">
                  <c:v>2.3218688078668377</c:v>
                </c:pt>
                <c:pt idx="929">
                  <c:v>0.72828814710491196</c:v>
                </c:pt>
                <c:pt idx="930">
                  <c:v>2.5194447453808877</c:v>
                </c:pt>
                <c:pt idx="931">
                  <c:v>2.6628601148205577</c:v>
                </c:pt>
                <c:pt idx="932">
                  <c:v>1.3861861385508525</c:v>
                </c:pt>
                <c:pt idx="933">
                  <c:v>1.5955011900626079</c:v>
                </c:pt>
                <c:pt idx="934">
                  <c:v>0</c:v>
                </c:pt>
                <c:pt idx="935">
                  <c:v>0.76778467310282539</c:v>
                </c:pt>
                <c:pt idx="936">
                  <c:v>2.527917437742055</c:v>
                </c:pt>
                <c:pt idx="937">
                  <c:v>2.703405702545715</c:v>
                </c:pt>
                <c:pt idx="938">
                  <c:v>1.30878175692854</c:v>
                </c:pt>
                <c:pt idx="939">
                  <c:v>1.2106234372812399</c:v>
                </c:pt>
                <c:pt idx="940">
                  <c:v>1.7323384803594577</c:v>
                </c:pt>
                <c:pt idx="941">
                  <c:v>2.3787852625586998</c:v>
                </c:pt>
                <c:pt idx="942">
                  <c:v>2.5998521481380856</c:v>
                </c:pt>
                <c:pt idx="943">
                  <c:v>2.2058149581711812</c:v>
                </c:pt>
                <c:pt idx="944">
                  <c:v>2.0748573303458446</c:v>
                </c:pt>
                <c:pt idx="945">
                  <c:v>9.1111105760859623E-3</c:v>
                </c:pt>
                <c:pt idx="946">
                  <c:v>2.1554421325692323</c:v>
                </c:pt>
                <c:pt idx="947">
                  <c:v>2.0294076453346799</c:v>
                </c:pt>
                <c:pt idx="948">
                  <c:v>2.1651672066461045</c:v>
                </c:pt>
                <c:pt idx="949">
                  <c:v>2.4025656161911857</c:v>
                </c:pt>
                <c:pt idx="950">
                  <c:v>1.2684151294473225</c:v>
                </c:pt>
                <c:pt idx="951">
                  <c:v>2.1352088117589068</c:v>
                </c:pt>
                <c:pt idx="952">
                  <c:v>1.52481384910788</c:v>
                </c:pt>
                <c:pt idx="953">
                  <c:v>0.89149641413398195</c:v>
                </c:pt>
                <c:pt idx="954">
                  <c:v>1.78088744845299</c:v>
                </c:pt>
                <c:pt idx="955">
                  <c:v>1.5218548286537401</c:v>
                </c:pt>
                <c:pt idx="956">
                  <c:v>1.8556717625639898</c:v>
                </c:pt>
                <c:pt idx="957">
                  <c:v>2.23176334495958</c:v>
                </c:pt>
                <c:pt idx="958">
                  <c:v>2.3542414949712542</c:v>
                </c:pt>
                <c:pt idx="959">
                  <c:v>1.73773244437075</c:v>
                </c:pt>
                <c:pt idx="960">
                  <c:v>2.8383500663189101</c:v>
                </c:pt>
                <c:pt idx="961">
                  <c:v>2.0614463588432868</c:v>
                </c:pt>
                <c:pt idx="962">
                  <c:v>2.2834184389180199</c:v>
                </c:pt>
                <c:pt idx="963">
                  <c:v>2.4269615516557299</c:v>
                </c:pt>
                <c:pt idx="964">
                  <c:v>1.9192525942683625</c:v>
                </c:pt>
                <c:pt idx="965">
                  <c:v>2.2906328922109211</c:v>
                </c:pt>
                <c:pt idx="966">
                  <c:v>2.1966226666964199</c:v>
                </c:pt>
                <c:pt idx="967">
                  <c:v>2.1400828107459402</c:v>
                </c:pt>
                <c:pt idx="968">
                  <c:v>2.4387522663186187</c:v>
                </c:pt>
                <c:pt idx="969">
                  <c:v>1.4759247626593754</c:v>
                </c:pt>
                <c:pt idx="970">
                  <c:v>1.1833425763607635</c:v>
                </c:pt>
                <c:pt idx="971">
                  <c:v>1.71192546476631</c:v>
                </c:pt>
                <c:pt idx="972">
                  <c:v>1.9796339827590599</c:v>
                </c:pt>
                <c:pt idx="973">
                  <c:v>1.7279808435874779</c:v>
                </c:pt>
                <c:pt idx="974">
                  <c:v>2.7857658870101201</c:v>
                </c:pt>
                <c:pt idx="975">
                  <c:v>1.8558050820160499</c:v>
                </c:pt>
                <c:pt idx="976">
                  <c:v>2.227880792107725</c:v>
                </c:pt>
                <c:pt idx="977">
                  <c:v>1.1334460553500798</c:v>
                </c:pt>
                <c:pt idx="978">
                  <c:v>1.4841578275493401</c:v>
                </c:pt>
                <c:pt idx="979">
                  <c:v>0.56937081404635503</c:v>
                </c:pt>
                <c:pt idx="980">
                  <c:v>2.2270471223426012</c:v>
                </c:pt>
                <c:pt idx="981">
                  <c:v>1.45681643369693</c:v>
                </c:pt>
                <c:pt idx="982">
                  <c:v>6.3793392089579001E-2</c:v>
                </c:pt>
                <c:pt idx="983">
                  <c:v>1.8860335823331</c:v>
                </c:pt>
                <c:pt idx="984">
                  <c:v>0.12645457020410972</c:v>
                </c:pt>
                <c:pt idx="985">
                  <c:v>1.8434980623883899</c:v>
                </c:pt>
                <c:pt idx="986">
                  <c:v>0.71187515384203304</c:v>
                </c:pt>
                <c:pt idx="987">
                  <c:v>2.0117520238389157</c:v>
                </c:pt>
                <c:pt idx="988">
                  <c:v>1.4371779948612122</c:v>
                </c:pt>
                <c:pt idx="989">
                  <c:v>1.9427654200825419</c:v>
                </c:pt>
                <c:pt idx="990">
                  <c:v>1.2574639319855401</c:v>
                </c:pt>
                <c:pt idx="991">
                  <c:v>2.5228687346403387</c:v>
                </c:pt>
                <c:pt idx="992">
                  <c:v>2.3091800180287798</c:v>
                </c:pt>
                <c:pt idx="993">
                  <c:v>1.93651506205747</c:v>
                </c:pt>
                <c:pt idx="994">
                  <c:v>1.1137801004362919</c:v>
                </c:pt>
                <c:pt idx="995">
                  <c:v>2.3005689308584847</c:v>
                </c:pt>
                <c:pt idx="996">
                  <c:v>2.3299782119678398</c:v>
                </c:pt>
                <c:pt idx="997">
                  <c:v>2.2880028213661401</c:v>
                </c:pt>
                <c:pt idx="998">
                  <c:v>1.3492744295622401</c:v>
                </c:pt>
                <c:pt idx="999">
                  <c:v>2.3074622918760901</c:v>
                </c:pt>
                <c:pt idx="1000">
                  <c:v>1.66185326235169</c:v>
                </c:pt>
                <c:pt idx="1001">
                  <c:v>1.6527689259480822</c:v>
                </c:pt>
                <c:pt idx="1002">
                  <c:v>1.622748923520172</c:v>
                </c:pt>
                <c:pt idx="1003">
                  <c:v>2.4501435160449399</c:v>
                </c:pt>
                <c:pt idx="1004">
                  <c:v>1.643113573717812</c:v>
                </c:pt>
                <c:pt idx="1005">
                  <c:v>1.2983040307875</c:v>
                </c:pt>
                <c:pt idx="1006">
                  <c:v>1.67584001760378</c:v>
                </c:pt>
                <c:pt idx="1007">
                  <c:v>2.7159983850038567</c:v>
                </c:pt>
                <c:pt idx="1008">
                  <c:v>2.2380314429994845</c:v>
                </c:pt>
                <c:pt idx="1009">
                  <c:v>2.9772194521286397</c:v>
                </c:pt>
                <c:pt idx="1010">
                  <c:v>1.8164219234048</c:v>
                </c:pt>
                <c:pt idx="1011">
                  <c:v>2.6204032372409745</c:v>
                </c:pt>
                <c:pt idx="1012">
                  <c:v>2.4784781347562923</c:v>
                </c:pt>
                <c:pt idx="1013">
                  <c:v>2.0154411901089953</c:v>
                </c:pt>
                <c:pt idx="1014">
                  <c:v>2.2224567917250302</c:v>
                </c:pt>
                <c:pt idx="1015">
                  <c:v>2.1668935247284398</c:v>
                </c:pt>
                <c:pt idx="1016">
                  <c:v>1.1693717844953599</c:v>
                </c:pt>
                <c:pt idx="1017">
                  <c:v>2.0196813867465502</c:v>
                </c:pt>
                <c:pt idx="1018">
                  <c:v>2.2597613632547797</c:v>
                </c:pt>
                <c:pt idx="1019">
                  <c:v>2.7024671290910387</c:v>
                </c:pt>
                <c:pt idx="1020">
                  <c:v>1.6449246862487199</c:v>
                </c:pt>
                <c:pt idx="1021">
                  <c:v>2.4181288638141267</c:v>
                </c:pt>
                <c:pt idx="1022">
                  <c:v>1.9682283503228</c:v>
                </c:pt>
                <c:pt idx="1023">
                  <c:v>1.9400139772466425</c:v>
                </c:pt>
                <c:pt idx="1024">
                  <c:v>0.98076233911289257</c:v>
                </c:pt>
                <c:pt idx="1025">
                  <c:v>1.373852366608922</c:v>
                </c:pt>
                <c:pt idx="1026">
                  <c:v>1.8758017279657799</c:v>
                </c:pt>
                <c:pt idx="1027">
                  <c:v>2.2297514507689802</c:v>
                </c:pt>
                <c:pt idx="1028">
                  <c:v>2.3950900692496861</c:v>
                </c:pt>
                <c:pt idx="1029">
                  <c:v>2.6115526578341997</c:v>
                </c:pt>
                <c:pt idx="1030">
                  <c:v>2.2484443590084302</c:v>
                </c:pt>
                <c:pt idx="1031">
                  <c:v>2.0145784663611197</c:v>
                </c:pt>
                <c:pt idx="1032">
                  <c:v>1.1147201091772001</c:v>
                </c:pt>
                <c:pt idx="1033">
                  <c:v>1.4821866233777701</c:v>
                </c:pt>
                <c:pt idx="1034">
                  <c:v>1.9715138000852301</c:v>
                </c:pt>
                <c:pt idx="1035">
                  <c:v>0.2799886463660185</c:v>
                </c:pt>
                <c:pt idx="1036">
                  <c:v>0.20456083063045599</c:v>
                </c:pt>
                <c:pt idx="1037">
                  <c:v>1.3758880183834699</c:v>
                </c:pt>
                <c:pt idx="1038">
                  <c:v>2.0737004759326498</c:v>
                </c:pt>
                <c:pt idx="1039">
                  <c:v>2.3792763011294387</c:v>
                </c:pt>
                <c:pt idx="1040">
                  <c:v>1.8397259804871098</c:v>
                </c:pt>
                <c:pt idx="1041">
                  <c:v>2.5157059379969997</c:v>
                </c:pt>
                <c:pt idx="1042">
                  <c:v>2.833117751149115</c:v>
                </c:pt>
                <c:pt idx="1043">
                  <c:v>1.946751432683872</c:v>
                </c:pt>
                <c:pt idx="1044">
                  <c:v>1.8825266607246598</c:v>
                </c:pt>
                <c:pt idx="1045">
                  <c:v>1.5413809363130819</c:v>
                </c:pt>
                <c:pt idx="1046">
                  <c:v>2.3982861984937567</c:v>
                </c:pt>
                <c:pt idx="1047">
                  <c:v>1.5777395109499677</c:v>
                </c:pt>
                <c:pt idx="1048">
                  <c:v>1.5949574796289627</c:v>
                </c:pt>
                <c:pt idx="1049">
                  <c:v>1.7420762617141698</c:v>
                </c:pt>
                <c:pt idx="1050">
                  <c:v>1.12548992869467</c:v>
                </c:pt>
                <c:pt idx="1051">
                  <c:v>2.41378865246923</c:v>
                </c:pt>
                <c:pt idx="1052">
                  <c:v>1.5605153438688801</c:v>
                </c:pt>
                <c:pt idx="1053">
                  <c:v>1.8178155030367222</c:v>
                </c:pt>
                <c:pt idx="1054">
                  <c:v>2.4366171636305367</c:v>
                </c:pt>
                <c:pt idx="1055">
                  <c:v>2.4365172840818468</c:v>
                </c:pt>
                <c:pt idx="1056">
                  <c:v>1.3072771229489519</c:v>
                </c:pt>
                <c:pt idx="1057">
                  <c:v>1.5522178898558627</c:v>
                </c:pt>
                <c:pt idx="1058">
                  <c:v>1.99566081600751</c:v>
                </c:pt>
                <c:pt idx="1059">
                  <c:v>2.4042080971826398</c:v>
                </c:pt>
                <c:pt idx="1060">
                  <c:v>1.8719769654900603E-2</c:v>
                </c:pt>
                <c:pt idx="1061">
                  <c:v>0.89410126880241558</c:v>
                </c:pt>
                <c:pt idx="1062">
                  <c:v>1.7667948357718799</c:v>
                </c:pt>
                <c:pt idx="1063">
                  <c:v>0.17035161614279201</c:v>
                </c:pt>
                <c:pt idx="1064">
                  <c:v>1.71951571435329</c:v>
                </c:pt>
                <c:pt idx="1065">
                  <c:v>0</c:v>
                </c:pt>
                <c:pt idx="1066">
                  <c:v>1.2954879695566537</c:v>
                </c:pt>
                <c:pt idx="1067">
                  <c:v>2.1030909939410698</c:v>
                </c:pt>
                <c:pt idx="1068">
                  <c:v>6.8011371746166713E-2</c:v>
                </c:pt>
                <c:pt idx="1069">
                  <c:v>2.4758184404758152</c:v>
                </c:pt>
                <c:pt idx="1070">
                  <c:v>0</c:v>
                </c:pt>
                <c:pt idx="1071">
                  <c:v>1.6585116966549598</c:v>
                </c:pt>
                <c:pt idx="1072">
                  <c:v>2.840594152516235</c:v>
                </c:pt>
                <c:pt idx="1073">
                  <c:v>0.60773278941320497</c:v>
                </c:pt>
                <c:pt idx="1074">
                  <c:v>1.2853899910220199</c:v>
                </c:pt>
                <c:pt idx="1075">
                  <c:v>1.8573881206733125</c:v>
                </c:pt>
                <c:pt idx="1076">
                  <c:v>1.07878370333538</c:v>
                </c:pt>
                <c:pt idx="1077">
                  <c:v>1.5848256003750099</c:v>
                </c:pt>
                <c:pt idx="1078">
                  <c:v>2.3151060873344798</c:v>
                </c:pt>
                <c:pt idx="1079">
                  <c:v>2.7077934103908099</c:v>
                </c:pt>
                <c:pt idx="1080">
                  <c:v>1.37272781851887</c:v>
                </c:pt>
                <c:pt idx="1081">
                  <c:v>1.3244707156174398</c:v>
                </c:pt>
                <c:pt idx="1082">
                  <c:v>1.59548836412515</c:v>
                </c:pt>
                <c:pt idx="1083">
                  <c:v>1.1575612107710898</c:v>
                </c:pt>
                <c:pt idx="1084">
                  <c:v>1.7833999876937499</c:v>
                </c:pt>
                <c:pt idx="1085">
                  <c:v>1.90911064417512</c:v>
                </c:pt>
                <c:pt idx="1086">
                  <c:v>0.61820142896005603</c:v>
                </c:pt>
                <c:pt idx="1087">
                  <c:v>1.4671915773422279</c:v>
                </c:pt>
                <c:pt idx="1088">
                  <c:v>1.4004607718646498</c:v>
                </c:pt>
                <c:pt idx="1089">
                  <c:v>2.6038100978546899</c:v>
                </c:pt>
                <c:pt idx="1090">
                  <c:v>1.20119272622659</c:v>
                </c:pt>
                <c:pt idx="1091">
                  <c:v>1.3574489994660119</c:v>
                </c:pt>
                <c:pt idx="1092">
                  <c:v>1.3565134516333701</c:v>
                </c:pt>
                <c:pt idx="1093">
                  <c:v>1.61912016228837</c:v>
                </c:pt>
                <c:pt idx="1094">
                  <c:v>1.2911212817560098</c:v>
                </c:pt>
                <c:pt idx="1095">
                  <c:v>1.08667023919669</c:v>
                </c:pt>
                <c:pt idx="1096">
                  <c:v>1.2390422244602901</c:v>
                </c:pt>
                <c:pt idx="1097">
                  <c:v>1.5392714925555679</c:v>
                </c:pt>
                <c:pt idx="1098">
                  <c:v>0.58143157726393457</c:v>
                </c:pt>
                <c:pt idx="1099">
                  <c:v>1.5567671194621</c:v>
                </c:pt>
                <c:pt idx="1100">
                  <c:v>0.86691893619299565</c:v>
                </c:pt>
                <c:pt idx="1101">
                  <c:v>1.5284098002547399</c:v>
                </c:pt>
                <c:pt idx="1102">
                  <c:v>1.0086645780899577</c:v>
                </c:pt>
                <c:pt idx="1103">
                  <c:v>2.3574108399086446</c:v>
                </c:pt>
                <c:pt idx="1104">
                  <c:v>2.11601734926847</c:v>
                </c:pt>
                <c:pt idx="1105">
                  <c:v>1.6274753860318001</c:v>
                </c:pt>
                <c:pt idx="1106">
                  <c:v>1.46937711412753</c:v>
                </c:pt>
                <c:pt idx="1107">
                  <c:v>1.5829723078734399</c:v>
                </c:pt>
                <c:pt idx="1108">
                  <c:v>2.8525642114036187</c:v>
                </c:pt>
                <c:pt idx="1109">
                  <c:v>1.1331816061738</c:v>
                </c:pt>
                <c:pt idx="1110">
                  <c:v>0.98332235918858402</c:v>
                </c:pt>
                <c:pt idx="1111">
                  <c:v>1.43808152737288</c:v>
                </c:pt>
                <c:pt idx="1112">
                  <c:v>1.6167117708138501</c:v>
                </c:pt>
                <c:pt idx="1113">
                  <c:v>2.209730942488505</c:v>
                </c:pt>
                <c:pt idx="1114">
                  <c:v>2.1739811930186597</c:v>
                </c:pt>
                <c:pt idx="1115">
                  <c:v>1.8782322930440498</c:v>
                </c:pt>
                <c:pt idx="1116">
                  <c:v>1.9055756649532027</c:v>
                </c:pt>
                <c:pt idx="1117">
                  <c:v>1.0981364516379599</c:v>
                </c:pt>
                <c:pt idx="1118">
                  <c:v>1.6968125324414722</c:v>
                </c:pt>
                <c:pt idx="1119">
                  <c:v>2.8587728542988962</c:v>
                </c:pt>
                <c:pt idx="1120">
                  <c:v>1.7096696007239764</c:v>
                </c:pt>
                <c:pt idx="1121">
                  <c:v>0.26753312927214901</c:v>
                </c:pt>
                <c:pt idx="1122">
                  <c:v>1.3606809500724899</c:v>
                </c:pt>
                <c:pt idx="1123">
                  <c:v>1.3441796957908199</c:v>
                </c:pt>
                <c:pt idx="1124">
                  <c:v>0.87000998653323824</c:v>
                </c:pt>
                <c:pt idx="1125">
                  <c:v>1.1807024407916522</c:v>
                </c:pt>
                <c:pt idx="1126">
                  <c:v>1.50118247314041</c:v>
                </c:pt>
                <c:pt idx="1127">
                  <c:v>1.4573499843864699</c:v>
                </c:pt>
                <c:pt idx="1128">
                  <c:v>1.527271990377618</c:v>
                </c:pt>
                <c:pt idx="1129">
                  <c:v>1.85106643404806</c:v>
                </c:pt>
                <c:pt idx="1130">
                  <c:v>1.4851718432309498</c:v>
                </c:pt>
                <c:pt idx="1131">
                  <c:v>1.74530297086817</c:v>
                </c:pt>
                <c:pt idx="1132">
                  <c:v>1.65640321423031</c:v>
                </c:pt>
                <c:pt idx="1133">
                  <c:v>0.66294657833811699</c:v>
                </c:pt>
                <c:pt idx="1134">
                  <c:v>1.8564576117615628</c:v>
                </c:pt>
                <c:pt idx="1135">
                  <c:v>0.81676893981710896</c:v>
                </c:pt>
                <c:pt idx="1136">
                  <c:v>2.0172305968954545</c:v>
                </c:pt>
                <c:pt idx="1137">
                  <c:v>1.5146186704873099</c:v>
                </c:pt>
                <c:pt idx="1138">
                  <c:v>1.5348650211899599</c:v>
                </c:pt>
                <c:pt idx="1139">
                  <c:v>1.0907606259782601</c:v>
                </c:pt>
                <c:pt idx="1140">
                  <c:v>1.5665655213208525</c:v>
                </c:pt>
                <c:pt idx="1141">
                  <c:v>1.4643103972696474</c:v>
                </c:pt>
                <c:pt idx="1142">
                  <c:v>1.11459776148915</c:v>
                </c:pt>
                <c:pt idx="1143">
                  <c:v>1.8175188405937501</c:v>
                </c:pt>
                <c:pt idx="1144">
                  <c:v>1.3086252230148898</c:v>
                </c:pt>
                <c:pt idx="1145">
                  <c:v>0.86392281430415563</c:v>
                </c:pt>
                <c:pt idx="1146">
                  <c:v>0</c:v>
                </c:pt>
                <c:pt idx="1147">
                  <c:v>1.6195804681622901</c:v>
                </c:pt>
                <c:pt idx="1148">
                  <c:v>1.20250094415094</c:v>
                </c:pt>
                <c:pt idx="1149">
                  <c:v>1.1622903328210801</c:v>
                </c:pt>
                <c:pt idx="1150">
                  <c:v>1.1881935759986419</c:v>
                </c:pt>
                <c:pt idx="1151">
                  <c:v>1.5072551849270901</c:v>
                </c:pt>
                <c:pt idx="1152">
                  <c:v>1.1312657669025201</c:v>
                </c:pt>
                <c:pt idx="1153">
                  <c:v>1.5130127956006898</c:v>
                </c:pt>
                <c:pt idx="1154">
                  <c:v>0.67911956347757563</c:v>
                </c:pt>
                <c:pt idx="1155">
                  <c:v>1.6121154819261228</c:v>
                </c:pt>
                <c:pt idx="1156">
                  <c:v>1.174695636728802</c:v>
                </c:pt>
                <c:pt idx="1157">
                  <c:v>1.4247207542861779</c:v>
                </c:pt>
                <c:pt idx="1158">
                  <c:v>0.96833039224948925</c:v>
                </c:pt>
                <c:pt idx="1159">
                  <c:v>0.57914493157957625</c:v>
                </c:pt>
                <c:pt idx="1160">
                  <c:v>1.6904123165684219</c:v>
                </c:pt>
                <c:pt idx="1161">
                  <c:v>1.854959615390158</c:v>
                </c:pt>
                <c:pt idx="1162">
                  <c:v>1.4534072790881598</c:v>
                </c:pt>
                <c:pt idx="1163">
                  <c:v>1.67003327833898</c:v>
                </c:pt>
                <c:pt idx="1164">
                  <c:v>1.7163042247259499</c:v>
                </c:pt>
                <c:pt idx="1165">
                  <c:v>1.6314792080627398</c:v>
                </c:pt>
                <c:pt idx="1166">
                  <c:v>0.73557380906456904</c:v>
                </c:pt>
                <c:pt idx="1167">
                  <c:v>1.2986175728911122</c:v>
                </c:pt>
                <c:pt idx="1168">
                  <c:v>1.4052662081215774</c:v>
                </c:pt>
                <c:pt idx="1169">
                  <c:v>0.38909196413601432</c:v>
                </c:pt>
                <c:pt idx="1170">
                  <c:v>1.1349400476772999</c:v>
                </c:pt>
                <c:pt idx="1171">
                  <c:v>0.83989934308169112</c:v>
                </c:pt>
                <c:pt idx="1172">
                  <c:v>1.1192301847337125</c:v>
                </c:pt>
                <c:pt idx="1173">
                  <c:v>1.7440184848048501</c:v>
                </c:pt>
                <c:pt idx="1174">
                  <c:v>1.7863508288590619</c:v>
                </c:pt>
                <c:pt idx="1175">
                  <c:v>2.5006354888201101</c:v>
                </c:pt>
                <c:pt idx="1176">
                  <c:v>1.1940945352928001</c:v>
                </c:pt>
                <c:pt idx="1177">
                  <c:v>1.0123009134861201</c:v>
                </c:pt>
                <c:pt idx="1178">
                  <c:v>1.25114817879646</c:v>
                </c:pt>
                <c:pt idx="1179">
                  <c:v>1.9832216921374755</c:v>
                </c:pt>
                <c:pt idx="1180">
                  <c:v>1.55608063777921</c:v>
                </c:pt>
                <c:pt idx="1181">
                  <c:v>1.9444234913904599</c:v>
                </c:pt>
                <c:pt idx="1182">
                  <c:v>1.4236277979867498</c:v>
                </c:pt>
                <c:pt idx="1183">
                  <c:v>1.5508963981680677</c:v>
                </c:pt>
                <c:pt idx="1184">
                  <c:v>1.6209883272071199</c:v>
                </c:pt>
                <c:pt idx="1185">
                  <c:v>1.81206500397543</c:v>
                </c:pt>
                <c:pt idx="1186">
                  <c:v>2.1720329682975001</c:v>
                </c:pt>
                <c:pt idx="1187">
                  <c:v>1.7591602450289971</c:v>
                </c:pt>
                <c:pt idx="1188">
                  <c:v>0.21340540895373999</c:v>
                </c:pt>
                <c:pt idx="1189">
                  <c:v>2.4881058523151012</c:v>
                </c:pt>
                <c:pt idx="1190">
                  <c:v>2.2715261793986667</c:v>
                </c:pt>
                <c:pt idx="1191">
                  <c:v>1.37902146139754</c:v>
                </c:pt>
                <c:pt idx="1192">
                  <c:v>0.34486990005849832</c:v>
                </c:pt>
                <c:pt idx="1193">
                  <c:v>1.9833608235255322</c:v>
                </c:pt>
                <c:pt idx="1194">
                  <c:v>1.96308925646081</c:v>
                </c:pt>
                <c:pt idx="1195">
                  <c:v>1.95267926111488</c:v>
                </c:pt>
                <c:pt idx="1196">
                  <c:v>1.6291375739446001</c:v>
                </c:pt>
                <c:pt idx="1197">
                  <c:v>1.6370636088941877</c:v>
                </c:pt>
                <c:pt idx="1198">
                  <c:v>1.3306516334861</c:v>
                </c:pt>
                <c:pt idx="1199">
                  <c:v>1.401608594449578</c:v>
                </c:pt>
                <c:pt idx="1200">
                  <c:v>1.6100589086138637</c:v>
                </c:pt>
                <c:pt idx="1201">
                  <c:v>2.0122919021511501</c:v>
                </c:pt>
                <c:pt idx="1202">
                  <c:v>0.93731367082735251</c:v>
                </c:pt>
                <c:pt idx="1203">
                  <c:v>4.2460661556198579E-3</c:v>
                </c:pt>
                <c:pt idx="1204">
                  <c:v>1.2130698535431976</c:v>
                </c:pt>
                <c:pt idx="1205">
                  <c:v>1.5200087054832401</c:v>
                </c:pt>
                <c:pt idx="1206">
                  <c:v>0</c:v>
                </c:pt>
                <c:pt idx="1207">
                  <c:v>2.6422988410106498</c:v>
                </c:pt>
                <c:pt idx="1208">
                  <c:v>1.9603333829544898</c:v>
                </c:pt>
                <c:pt idx="1209">
                  <c:v>1.52419037904775</c:v>
                </c:pt>
                <c:pt idx="1210">
                  <c:v>1.4875217727160277</c:v>
                </c:pt>
                <c:pt idx="1211">
                  <c:v>1.2854397602930299</c:v>
                </c:pt>
                <c:pt idx="1212">
                  <c:v>0.71573594167877475</c:v>
                </c:pt>
                <c:pt idx="1213">
                  <c:v>1.97968933116961</c:v>
                </c:pt>
                <c:pt idx="1214">
                  <c:v>1.1677204747899499</c:v>
                </c:pt>
                <c:pt idx="1215">
                  <c:v>0.36764271263528397</c:v>
                </c:pt>
                <c:pt idx="1216">
                  <c:v>1.6151592030249879</c:v>
                </c:pt>
                <c:pt idx="1217">
                  <c:v>1.8171715679223299</c:v>
                </c:pt>
                <c:pt idx="1218">
                  <c:v>1.3938515342072701</c:v>
                </c:pt>
                <c:pt idx="1219">
                  <c:v>1.1245978080102901</c:v>
                </c:pt>
                <c:pt idx="1220">
                  <c:v>2.2464917729120391</c:v>
                </c:pt>
                <c:pt idx="1221">
                  <c:v>0.79896560251464965</c:v>
                </c:pt>
                <c:pt idx="1222">
                  <c:v>1.1178906601002998</c:v>
                </c:pt>
                <c:pt idx="1223">
                  <c:v>3.1939300221225575</c:v>
                </c:pt>
                <c:pt idx="1224">
                  <c:v>2.1074289848995997</c:v>
                </c:pt>
                <c:pt idx="1225">
                  <c:v>1.189130120388912</c:v>
                </c:pt>
                <c:pt idx="1226">
                  <c:v>0.57492031241851527</c:v>
                </c:pt>
                <c:pt idx="1227">
                  <c:v>1.0231789086044498</c:v>
                </c:pt>
                <c:pt idx="1228">
                  <c:v>1.1804184760191201</c:v>
                </c:pt>
                <c:pt idx="1229">
                  <c:v>1.69833724548899</c:v>
                </c:pt>
                <c:pt idx="1230">
                  <c:v>1.6732368224623799</c:v>
                </c:pt>
                <c:pt idx="1231">
                  <c:v>1.3542943551253179</c:v>
                </c:pt>
                <c:pt idx="1232">
                  <c:v>1.3229509664276422</c:v>
                </c:pt>
                <c:pt idx="1233">
                  <c:v>0.53632464355803011</c:v>
                </c:pt>
                <c:pt idx="1234">
                  <c:v>1.0639622884182398</c:v>
                </c:pt>
                <c:pt idx="1235">
                  <c:v>0.33656311207476075</c:v>
                </c:pt>
                <c:pt idx="1236">
                  <c:v>1.95589942442044</c:v>
                </c:pt>
                <c:pt idx="1237">
                  <c:v>1.4572273976869274</c:v>
                </c:pt>
                <c:pt idx="1238">
                  <c:v>0.51601579817327103</c:v>
                </c:pt>
                <c:pt idx="1239">
                  <c:v>2.0606621271813101</c:v>
                </c:pt>
                <c:pt idx="1240">
                  <c:v>2.580777208252039</c:v>
                </c:pt>
                <c:pt idx="1241">
                  <c:v>1.8371188232047022</c:v>
                </c:pt>
                <c:pt idx="1242">
                  <c:v>1.3856672312567619</c:v>
                </c:pt>
                <c:pt idx="1243">
                  <c:v>1.53451523308395</c:v>
                </c:pt>
                <c:pt idx="1244">
                  <c:v>1.5679812890468898</c:v>
                </c:pt>
                <c:pt idx="1245">
                  <c:v>1.0071507325829498</c:v>
                </c:pt>
                <c:pt idx="1246">
                  <c:v>0.52152153934020551</c:v>
                </c:pt>
                <c:pt idx="1247">
                  <c:v>1.4065345986289877</c:v>
                </c:pt>
                <c:pt idx="1248">
                  <c:v>1.9871277600760222</c:v>
                </c:pt>
                <c:pt idx="1249">
                  <c:v>0.8421518331712845</c:v>
                </c:pt>
                <c:pt idx="1250">
                  <c:v>1.925587491471682</c:v>
                </c:pt>
                <c:pt idx="1251">
                  <c:v>1.6744096541411999</c:v>
                </c:pt>
                <c:pt idx="1252">
                  <c:v>1.1974706265883901</c:v>
                </c:pt>
                <c:pt idx="1253">
                  <c:v>0.68209932186239497</c:v>
                </c:pt>
                <c:pt idx="1254">
                  <c:v>0</c:v>
                </c:pt>
                <c:pt idx="1255">
                  <c:v>2.2869651275593101</c:v>
                </c:pt>
                <c:pt idx="1256">
                  <c:v>0.68071047571700249</c:v>
                </c:pt>
                <c:pt idx="1257">
                  <c:v>1.61124099625286</c:v>
                </c:pt>
                <c:pt idx="1258">
                  <c:v>1.8641181366140622</c:v>
                </c:pt>
                <c:pt idx="1259">
                  <c:v>2.2324870826827001</c:v>
                </c:pt>
                <c:pt idx="1260">
                  <c:v>2.7718202415306212</c:v>
                </c:pt>
                <c:pt idx="1261">
                  <c:v>0.80625415861395</c:v>
                </c:pt>
                <c:pt idx="1262">
                  <c:v>1.7723341440471299</c:v>
                </c:pt>
                <c:pt idx="1263">
                  <c:v>0.68600716862402999</c:v>
                </c:pt>
                <c:pt idx="1264">
                  <c:v>3.4741046505320945</c:v>
                </c:pt>
                <c:pt idx="1265">
                  <c:v>1.9224860608970622</c:v>
                </c:pt>
                <c:pt idx="1266">
                  <c:v>1.42864881810371</c:v>
                </c:pt>
                <c:pt idx="1267">
                  <c:v>1.5376646442105677</c:v>
                </c:pt>
                <c:pt idx="1268">
                  <c:v>1.9964025141720625</c:v>
                </c:pt>
                <c:pt idx="1269">
                  <c:v>1.5336549127976098</c:v>
                </c:pt>
                <c:pt idx="1270">
                  <c:v>0.26711790346488656</c:v>
                </c:pt>
                <c:pt idx="1271">
                  <c:v>1.5043991377196877</c:v>
                </c:pt>
                <c:pt idx="1272">
                  <c:v>1.3631295555024077</c:v>
                </c:pt>
                <c:pt idx="1273">
                  <c:v>2.4523241931274877</c:v>
                </c:pt>
                <c:pt idx="1274">
                  <c:v>1.6898497327524298</c:v>
                </c:pt>
                <c:pt idx="1275">
                  <c:v>0.60788636318143896</c:v>
                </c:pt>
                <c:pt idx="1276">
                  <c:v>1.3118564305456999</c:v>
                </c:pt>
                <c:pt idx="1277">
                  <c:v>0</c:v>
                </c:pt>
                <c:pt idx="1278">
                  <c:v>1.68567563874037</c:v>
                </c:pt>
                <c:pt idx="1279">
                  <c:v>1.9393873024989901</c:v>
                </c:pt>
                <c:pt idx="1280">
                  <c:v>1.5902745654764701</c:v>
                </c:pt>
                <c:pt idx="1281">
                  <c:v>1.9634615747611219</c:v>
                </c:pt>
                <c:pt idx="1282">
                  <c:v>1.674267375910572</c:v>
                </c:pt>
                <c:pt idx="1283">
                  <c:v>1.2467489236754401</c:v>
                </c:pt>
                <c:pt idx="1284">
                  <c:v>1.0034769295175301</c:v>
                </c:pt>
                <c:pt idx="1285">
                  <c:v>1.6493563781449498</c:v>
                </c:pt>
                <c:pt idx="1286">
                  <c:v>1.3653249572312598</c:v>
                </c:pt>
                <c:pt idx="1287">
                  <c:v>1.47091553303542</c:v>
                </c:pt>
                <c:pt idx="1288">
                  <c:v>1.1735187717885025</c:v>
                </c:pt>
                <c:pt idx="1289">
                  <c:v>2.1048384551279997</c:v>
                </c:pt>
                <c:pt idx="1290">
                  <c:v>1.6021020779680601</c:v>
                </c:pt>
                <c:pt idx="1291">
                  <c:v>1.27394715882664</c:v>
                </c:pt>
                <c:pt idx="1292">
                  <c:v>1.7072284838349772</c:v>
                </c:pt>
                <c:pt idx="1293">
                  <c:v>1.3781996783251098</c:v>
                </c:pt>
                <c:pt idx="1294">
                  <c:v>0.84249249461294351</c:v>
                </c:pt>
                <c:pt idx="1295">
                  <c:v>1.53551880300806</c:v>
                </c:pt>
                <c:pt idx="1296">
                  <c:v>1.6306342175795772</c:v>
                </c:pt>
                <c:pt idx="1297">
                  <c:v>1.47378307119632</c:v>
                </c:pt>
                <c:pt idx="1298">
                  <c:v>1.1426353339919619</c:v>
                </c:pt>
                <c:pt idx="1299">
                  <c:v>2.1828234723440301</c:v>
                </c:pt>
                <c:pt idx="1300">
                  <c:v>1.8111203325873579</c:v>
                </c:pt>
                <c:pt idx="1301">
                  <c:v>1.67761385075116</c:v>
                </c:pt>
                <c:pt idx="1302">
                  <c:v>2.2619139361896101</c:v>
                </c:pt>
                <c:pt idx="1303">
                  <c:v>3.339625245167361E-2</c:v>
                </c:pt>
                <c:pt idx="1304">
                  <c:v>0.662474714681907</c:v>
                </c:pt>
                <c:pt idx="1305">
                  <c:v>1.409438809625478</c:v>
                </c:pt>
                <c:pt idx="1306">
                  <c:v>1.5763738408405701</c:v>
                </c:pt>
                <c:pt idx="1307">
                  <c:v>1.84753033495208</c:v>
                </c:pt>
                <c:pt idx="1308">
                  <c:v>0.70187333161438825</c:v>
                </c:pt>
                <c:pt idx="1309">
                  <c:v>1.2653052912382599</c:v>
                </c:pt>
                <c:pt idx="1310">
                  <c:v>1.766258868470082</c:v>
                </c:pt>
                <c:pt idx="1311">
                  <c:v>2.3431254452649002</c:v>
                </c:pt>
                <c:pt idx="1312">
                  <c:v>1.53996155499375</c:v>
                </c:pt>
                <c:pt idx="1313">
                  <c:v>2.3554006211041423</c:v>
                </c:pt>
                <c:pt idx="1314">
                  <c:v>0.3443378743680805</c:v>
                </c:pt>
                <c:pt idx="1315">
                  <c:v>0.99931845788907503</c:v>
                </c:pt>
                <c:pt idx="1316">
                  <c:v>0.73584555661961437</c:v>
                </c:pt>
                <c:pt idx="1317">
                  <c:v>1.3540319181926799</c:v>
                </c:pt>
                <c:pt idx="1318">
                  <c:v>1.4758409733014699</c:v>
                </c:pt>
                <c:pt idx="1319">
                  <c:v>0.66132100383402725</c:v>
                </c:pt>
                <c:pt idx="1320">
                  <c:v>1.6526915644943601</c:v>
                </c:pt>
                <c:pt idx="1321">
                  <c:v>1.43033609173675</c:v>
                </c:pt>
                <c:pt idx="1322">
                  <c:v>1.6407925993805501</c:v>
                </c:pt>
                <c:pt idx="1323">
                  <c:v>1.8596007705395698</c:v>
                </c:pt>
                <c:pt idx="1324">
                  <c:v>0.34948195841346302</c:v>
                </c:pt>
                <c:pt idx="1325">
                  <c:v>1.2627131056185501</c:v>
                </c:pt>
                <c:pt idx="1326">
                  <c:v>1.575462490514058</c:v>
                </c:pt>
                <c:pt idx="1327">
                  <c:v>1.3585657857914999</c:v>
                </c:pt>
                <c:pt idx="1328">
                  <c:v>1.12308162877062</c:v>
                </c:pt>
                <c:pt idx="1329">
                  <c:v>1.57265366018758</c:v>
                </c:pt>
                <c:pt idx="1330">
                  <c:v>1.8015580785009999</c:v>
                </c:pt>
                <c:pt idx="1331">
                  <c:v>3.6730967290310484E-4</c:v>
                </c:pt>
                <c:pt idx="1332">
                  <c:v>0.96183607858739995</c:v>
                </c:pt>
                <c:pt idx="1333">
                  <c:v>1.2402855785367439</c:v>
                </c:pt>
                <c:pt idx="1334">
                  <c:v>2.101171764986328</c:v>
                </c:pt>
                <c:pt idx="1335">
                  <c:v>1.2228340055507898</c:v>
                </c:pt>
                <c:pt idx="1336">
                  <c:v>1.2217080033464198</c:v>
                </c:pt>
                <c:pt idx="1337">
                  <c:v>1.9310480430477601</c:v>
                </c:pt>
                <c:pt idx="1338">
                  <c:v>2.0097025273225699</c:v>
                </c:pt>
                <c:pt idx="1339">
                  <c:v>2.0637768863460639</c:v>
                </c:pt>
                <c:pt idx="1340">
                  <c:v>1.8371612788111298</c:v>
                </c:pt>
                <c:pt idx="1341">
                  <c:v>1.6060300351513201</c:v>
                </c:pt>
                <c:pt idx="1342">
                  <c:v>1.9018803162976698</c:v>
                </c:pt>
                <c:pt idx="1343">
                  <c:v>1.95127850771043</c:v>
                </c:pt>
                <c:pt idx="1344">
                  <c:v>1.2520112349486501</c:v>
                </c:pt>
                <c:pt idx="1345">
                  <c:v>1.2147509377538801</c:v>
                </c:pt>
                <c:pt idx="1346">
                  <c:v>1.9015729381386119</c:v>
                </c:pt>
                <c:pt idx="1347">
                  <c:v>0.92226735222908163</c:v>
                </c:pt>
                <c:pt idx="1348">
                  <c:v>0.38849397047386075</c:v>
                </c:pt>
                <c:pt idx="1349">
                  <c:v>1.3070423247476501</c:v>
                </c:pt>
                <c:pt idx="1350">
                  <c:v>1.6570696472472179</c:v>
                </c:pt>
                <c:pt idx="1351">
                  <c:v>1.728268195956</c:v>
                </c:pt>
                <c:pt idx="1352">
                  <c:v>2.3058632509748187</c:v>
                </c:pt>
                <c:pt idx="1353">
                  <c:v>1.8528110102692399</c:v>
                </c:pt>
                <c:pt idx="1354">
                  <c:v>1.808825202723968</c:v>
                </c:pt>
                <c:pt idx="1355">
                  <c:v>1.76451374460261</c:v>
                </c:pt>
                <c:pt idx="1356">
                  <c:v>1.8449622176500098</c:v>
                </c:pt>
                <c:pt idx="1357">
                  <c:v>1.3029240283288499</c:v>
                </c:pt>
                <c:pt idx="1358">
                  <c:v>1.4501863966251098</c:v>
                </c:pt>
                <c:pt idx="1359">
                  <c:v>2.1789987932813899</c:v>
                </c:pt>
                <c:pt idx="1360">
                  <c:v>1.51259706263649</c:v>
                </c:pt>
                <c:pt idx="1361">
                  <c:v>1.89492938158373</c:v>
                </c:pt>
                <c:pt idx="1362">
                  <c:v>1.20161412972502</c:v>
                </c:pt>
                <c:pt idx="1363">
                  <c:v>1.3191988369248799</c:v>
                </c:pt>
                <c:pt idx="1364">
                  <c:v>2.0352779905810388</c:v>
                </c:pt>
                <c:pt idx="1365">
                  <c:v>1.6114097721497598</c:v>
                </c:pt>
                <c:pt idx="1366">
                  <c:v>1.67968304373341</c:v>
                </c:pt>
                <c:pt idx="1367">
                  <c:v>0.91502636963371498</c:v>
                </c:pt>
                <c:pt idx="1368">
                  <c:v>1.32051420870183</c:v>
                </c:pt>
                <c:pt idx="1369">
                  <c:v>1.850304147939178</c:v>
                </c:pt>
                <c:pt idx="1370">
                  <c:v>0.63199503440813087</c:v>
                </c:pt>
                <c:pt idx="1371">
                  <c:v>1.8776256458882699</c:v>
                </c:pt>
                <c:pt idx="1372">
                  <c:v>0.95078177613620363</c:v>
                </c:pt>
                <c:pt idx="1373">
                  <c:v>1.23514476684883</c:v>
                </c:pt>
                <c:pt idx="1374">
                  <c:v>1.2555713758371871</c:v>
                </c:pt>
                <c:pt idx="1375">
                  <c:v>1.8183200742296</c:v>
                </c:pt>
                <c:pt idx="1376">
                  <c:v>1.1736933165269399</c:v>
                </c:pt>
                <c:pt idx="1377">
                  <c:v>1.0895704509306199</c:v>
                </c:pt>
                <c:pt idx="1378">
                  <c:v>1.4653804146627101</c:v>
                </c:pt>
                <c:pt idx="1379">
                  <c:v>1.5208398182690179</c:v>
                </c:pt>
                <c:pt idx="1380">
                  <c:v>1.3232115993157301</c:v>
                </c:pt>
                <c:pt idx="1381">
                  <c:v>1.60373122879653</c:v>
                </c:pt>
                <c:pt idx="1382">
                  <c:v>1.4969169154024879</c:v>
                </c:pt>
                <c:pt idx="1383">
                  <c:v>1.5433544178880898</c:v>
                </c:pt>
                <c:pt idx="1384">
                  <c:v>1.4549014787331698</c:v>
                </c:pt>
                <c:pt idx="1385">
                  <c:v>1.8031161156262501</c:v>
                </c:pt>
                <c:pt idx="1386">
                  <c:v>0.98135707882820999</c:v>
                </c:pt>
                <c:pt idx="1387">
                  <c:v>2.0979661051937262</c:v>
                </c:pt>
                <c:pt idx="1388">
                  <c:v>2.2444954951659302</c:v>
                </c:pt>
                <c:pt idx="1389">
                  <c:v>1.3936252075600379</c:v>
                </c:pt>
                <c:pt idx="1390">
                  <c:v>1.8887143301107601</c:v>
                </c:pt>
                <c:pt idx="1391">
                  <c:v>1.79871704529267</c:v>
                </c:pt>
                <c:pt idx="1392">
                  <c:v>1.5481855588647619</c:v>
                </c:pt>
                <c:pt idx="1393">
                  <c:v>2.0309488288238047</c:v>
                </c:pt>
                <c:pt idx="1394">
                  <c:v>1.6676072059731899</c:v>
                </c:pt>
                <c:pt idx="1395">
                  <c:v>1.24097840078838</c:v>
                </c:pt>
                <c:pt idx="1396">
                  <c:v>1.5768786240356301</c:v>
                </c:pt>
                <c:pt idx="1397">
                  <c:v>1.6831131095569027</c:v>
                </c:pt>
                <c:pt idx="1398">
                  <c:v>1.35066510009142</c:v>
                </c:pt>
                <c:pt idx="1399">
                  <c:v>1.388605168203122</c:v>
                </c:pt>
                <c:pt idx="1400">
                  <c:v>1.2921010651129199</c:v>
                </c:pt>
                <c:pt idx="1401">
                  <c:v>1.5680469553926599</c:v>
                </c:pt>
                <c:pt idx="1402">
                  <c:v>1.27915115112866</c:v>
                </c:pt>
                <c:pt idx="1403">
                  <c:v>1.7068687104028877</c:v>
                </c:pt>
                <c:pt idx="1404">
                  <c:v>1.6434254045736101</c:v>
                </c:pt>
                <c:pt idx="1405">
                  <c:v>1.8236903918930798</c:v>
                </c:pt>
                <c:pt idx="1406">
                  <c:v>1.279132941907732</c:v>
                </c:pt>
                <c:pt idx="1407">
                  <c:v>1.1282375916265734</c:v>
                </c:pt>
                <c:pt idx="1408">
                  <c:v>1.9717432384973499</c:v>
                </c:pt>
                <c:pt idx="1409">
                  <c:v>0.74806472299884164</c:v>
                </c:pt>
                <c:pt idx="1410">
                  <c:v>1.5812681563748698</c:v>
                </c:pt>
                <c:pt idx="1411">
                  <c:v>1.1897899483775001</c:v>
                </c:pt>
                <c:pt idx="1412">
                  <c:v>1.31690918439758</c:v>
                </c:pt>
                <c:pt idx="1413">
                  <c:v>1.3828472646557834</c:v>
                </c:pt>
                <c:pt idx="1414">
                  <c:v>1.1654902704799976</c:v>
                </c:pt>
                <c:pt idx="1415">
                  <c:v>1.6710462886284498</c:v>
                </c:pt>
                <c:pt idx="1416">
                  <c:v>1.7492923172881671</c:v>
                </c:pt>
                <c:pt idx="1417">
                  <c:v>2.1207153179032501</c:v>
                </c:pt>
                <c:pt idx="1418">
                  <c:v>2.60969039136954</c:v>
                </c:pt>
                <c:pt idx="1419">
                  <c:v>0.88326085199169257</c:v>
                </c:pt>
                <c:pt idx="1420">
                  <c:v>1.10688940865595</c:v>
                </c:pt>
                <c:pt idx="1421">
                  <c:v>1.4893407716898299</c:v>
                </c:pt>
                <c:pt idx="1422">
                  <c:v>1.00505071508677</c:v>
                </c:pt>
                <c:pt idx="1423">
                  <c:v>1.4067879309985027</c:v>
                </c:pt>
                <c:pt idx="1424">
                  <c:v>1.36900986820727</c:v>
                </c:pt>
                <c:pt idx="1425">
                  <c:v>1.3979286153678672</c:v>
                </c:pt>
                <c:pt idx="1426">
                  <c:v>1.43094216366968</c:v>
                </c:pt>
                <c:pt idx="1427">
                  <c:v>1.3744641825122499</c:v>
                </c:pt>
                <c:pt idx="1428">
                  <c:v>1.0875333260061</c:v>
                </c:pt>
                <c:pt idx="1429">
                  <c:v>1.5007007213662322</c:v>
                </c:pt>
                <c:pt idx="1430">
                  <c:v>1.47383196188861</c:v>
                </c:pt>
                <c:pt idx="1431">
                  <c:v>1.75860890926958</c:v>
                </c:pt>
                <c:pt idx="1432">
                  <c:v>1.7464702779491277</c:v>
                </c:pt>
                <c:pt idx="1433">
                  <c:v>0.59627837997199062</c:v>
                </c:pt>
                <c:pt idx="1434">
                  <c:v>1.83520217284144</c:v>
                </c:pt>
                <c:pt idx="1435">
                  <c:v>0.89091390993104536</c:v>
                </c:pt>
                <c:pt idx="1436">
                  <c:v>1.40003806948815</c:v>
                </c:pt>
                <c:pt idx="1437">
                  <c:v>1.6622400087385028</c:v>
                </c:pt>
                <c:pt idx="1438">
                  <c:v>1.7892112212217801</c:v>
                </c:pt>
                <c:pt idx="1439">
                  <c:v>1.9262102411153401</c:v>
                </c:pt>
                <c:pt idx="1440">
                  <c:v>1.4444402820269298</c:v>
                </c:pt>
                <c:pt idx="1441">
                  <c:v>2.0375336359748477</c:v>
                </c:pt>
                <c:pt idx="1442">
                  <c:v>1.3852353836687801</c:v>
                </c:pt>
                <c:pt idx="1443">
                  <c:v>1.67479735695767</c:v>
                </c:pt>
                <c:pt idx="1444">
                  <c:v>1.5963475309467945</c:v>
                </c:pt>
                <c:pt idx="1445">
                  <c:v>1.4964095363360801</c:v>
                </c:pt>
                <c:pt idx="1446">
                  <c:v>1.6897857145161501</c:v>
                </c:pt>
                <c:pt idx="1447">
                  <c:v>1.6562693682496299</c:v>
                </c:pt>
                <c:pt idx="1448">
                  <c:v>1.6202524758428027</c:v>
                </c:pt>
                <c:pt idx="1449">
                  <c:v>2.1005275805232899</c:v>
                </c:pt>
                <c:pt idx="1450">
                  <c:v>2.0494673209188177</c:v>
                </c:pt>
                <c:pt idx="1451">
                  <c:v>1.3273491839056599</c:v>
                </c:pt>
                <c:pt idx="1452">
                  <c:v>1.51140902090885</c:v>
                </c:pt>
                <c:pt idx="1453">
                  <c:v>2.2584507522458601</c:v>
                </c:pt>
                <c:pt idx="1454">
                  <c:v>2.0434442619734212</c:v>
                </c:pt>
                <c:pt idx="1455">
                  <c:v>0.15120508983251643</c:v>
                </c:pt>
                <c:pt idx="1456">
                  <c:v>0.41176262130668656</c:v>
                </c:pt>
                <c:pt idx="1457">
                  <c:v>1.61967332630228</c:v>
                </c:pt>
                <c:pt idx="1458">
                  <c:v>1.5666734818530201</c:v>
                </c:pt>
                <c:pt idx="1459">
                  <c:v>1.53299098495229</c:v>
                </c:pt>
                <c:pt idx="1460">
                  <c:v>2.1421729326774601</c:v>
                </c:pt>
                <c:pt idx="1461">
                  <c:v>1.0619970302051298</c:v>
                </c:pt>
                <c:pt idx="1462">
                  <c:v>1.0208942206814779</c:v>
                </c:pt>
                <c:pt idx="1463">
                  <c:v>1.0519045063507799</c:v>
                </c:pt>
                <c:pt idx="1464">
                  <c:v>1.4315451770752399</c:v>
                </c:pt>
                <c:pt idx="1465">
                  <c:v>1.8790627584294179</c:v>
                </c:pt>
                <c:pt idx="1466">
                  <c:v>1.81357310296659</c:v>
                </c:pt>
                <c:pt idx="1467">
                  <c:v>1.4490980152903177</c:v>
                </c:pt>
                <c:pt idx="1468">
                  <c:v>0.73907775289259925</c:v>
                </c:pt>
                <c:pt idx="1469">
                  <c:v>1.9382395463598401</c:v>
                </c:pt>
                <c:pt idx="1470">
                  <c:v>2.1955109164553099</c:v>
                </c:pt>
                <c:pt idx="1471">
                  <c:v>1.9163841201288725</c:v>
                </c:pt>
                <c:pt idx="1472">
                  <c:v>1.53090055921393</c:v>
                </c:pt>
                <c:pt idx="1473">
                  <c:v>1.4369374958390977</c:v>
                </c:pt>
                <c:pt idx="1474">
                  <c:v>1.5530127233236601</c:v>
                </c:pt>
                <c:pt idx="1475">
                  <c:v>0.76101611031086203</c:v>
                </c:pt>
                <c:pt idx="1476">
                  <c:v>1.2779390353400479</c:v>
                </c:pt>
                <c:pt idx="1477">
                  <c:v>2.1632687460721245</c:v>
                </c:pt>
                <c:pt idx="1478">
                  <c:v>0.85250045538875363</c:v>
                </c:pt>
                <c:pt idx="1479">
                  <c:v>0.86401779232728204</c:v>
                </c:pt>
                <c:pt idx="1480">
                  <c:v>1.5549709245383625</c:v>
                </c:pt>
                <c:pt idx="1481">
                  <c:v>0.78254684168868505</c:v>
                </c:pt>
                <c:pt idx="1482">
                  <c:v>0.88941670303637688</c:v>
                </c:pt>
                <c:pt idx="1483">
                  <c:v>1.89175847101744</c:v>
                </c:pt>
                <c:pt idx="1484">
                  <c:v>1.64949619582651</c:v>
                </c:pt>
                <c:pt idx="1485">
                  <c:v>1.1781162410814801</c:v>
                </c:pt>
                <c:pt idx="1486">
                  <c:v>1.8491705389925801</c:v>
                </c:pt>
                <c:pt idx="1487">
                  <c:v>2.2951559844795777</c:v>
                </c:pt>
                <c:pt idx="1488">
                  <c:v>0.83932005726698899</c:v>
                </c:pt>
                <c:pt idx="1489">
                  <c:v>1.5280852244947027</c:v>
                </c:pt>
                <c:pt idx="1490">
                  <c:v>2.2276545905065812</c:v>
                </c:pt>
                <c:pt idx="1491">
                  <c:v>1.9306789243605245</c:v>
                </c:pt>
                <c:pt idx="1492">
                  <c:v>0.74015624107380495</c:v>
                </c:pt>
                <c:pt idx="1493">
                  <c:v>1.7564365277535601</c:v>
                </c:pt>
                <c:pt idx="1494">
                  <c:v>1.5575445123301677</c:v>
                </c:pt>
                <c:pt idx="1495">
                  <c:v>1.4450387992420279</c:v>
                </c:pt>
                <c:pt idx="1496">
                  <c:v>0.72023978294837665</c:v>
                </c:pt>
                <c:pt idx="1497">
                  <c:v>2.5681603763011212</c:v>
                </c:pt>
                <c:pt idx="1498">
                  <c:v>2.0983903030791797</c:v>
                </c:pt>
                <c:pt idx="1499">
                  <c:v>2.2731993760075651</c:v>
                </c:pt>
                <c:pt idx="1500">
                  <c:v>1.9095305541172001</c:v>
                </c:pt>
                <c:pt idx="1501">
                  <c:v>1.5464339059885601</c:v>
                </c:pt>
                <c:pt idx="1502">
                  <c:v>1.8321222632663401</c:v>
                </c:pt>
                <c:pt idx="1503">
                  <c:v>1.3096678744929999</c:v>
                </c:pt>
                <c:pt idx="1504">
                  <c:v>1.5604618196709199</c:v>
                </c:pt>
                <c:pt idx="1505">
                  <c:v>1.7045335614739301</c:v>
                </c:pt>
                <c:pt idx="1506">
                  <c:v>1.3165946818585699</c:v>
                </c:pt>
                <c:pt idx="1507">
                  <c:v>1.56514738355695</c:v>
                </c:pt>
                <c:pt idx="1508">
                  <c:v>1.0751483531033599</c:v>
                </c:pt>
                <c:pt idx="1509">
                  <c:v>2.0003271839923045</c:v>
                </c:pt>
                <c:pt idx="1510">
                  <c:v>1.69532616543395</c:v>
                </c:pt>
                <c:pt idx="1511">
                  <c:v>1.537041768494428</c:v>
                </c:pt>
                <c:pt idx="1512">
                  <c:v>0.788450326240003</c:v>
                </c:pt>
                <c:pt idx="1513">
                  <c:v>1.586855115448822</c:v>
                </c:pt>
                <c:pt idx="1514">
                  <c:v>1.7275350828523279</c:v>
                </c:pt>
                <c:pt idx="1515">
                  <c:v>1.11179859164328</c:v>
                </c:pt>
                <c:pt idx="1516">
                  <c:v>1.4207173204261501</c:v>
                </c:pt>
                <c:pt idx="1517">
                  <c:v>1.9343210830075099</c:v>
                </c:pt>
                <c:pt idx="1518">
                  <c:v>0.13645912820849998</c:v>
                </c:pt>
                <c:pt idx="1519">
                  <c:v>1.2655535898133101</c:v>
                </c:pt>
                <c:pt idx="1520">
                  <c:v>1.9809620706135622</c:v>
                </c:pt>
                <c:pt idx="1521">
                  <c:v>1.5466081178883</c:v>
                </c:pt>
                <c:pt idx="1522">
                  <c:v>0.76109590555039963</c:v>
                </c:pt>
                <c:pt idx="1523">
                  <c:v>1.2874419565406499E-2</c:v>
                </c:pt>
                <c:pt idx="1524">
                  <c:v>2.08128078336975</c:v>
                </c:pt>
                <c:pt idx="1525">
                  <c:v>1.5334649595983398</c:v>
                </c:pt>
                <c:pt idx="1526">
                  <c:v>1.3522305662533027</c:v>
                </c:pt>
                <c:pt idx="1527">
                  <c:v>0.33813010334169463</c:v>
                </c:pt>
                <c:pt idx="1528">
                  <c:v>2.4159246216735997</c:v>
                </c:pt>
                <c:pt idx="1529">
                  <c:v>0.71792619990863549</c:v>
                </c:pt>
                <c:pt idx="1530">
                  <c:v>0.64379264613404663</c:v>
                </c:pt>
                <c:pt idx="1531">
                  <c:v>1.2059916176982854</c:v>
                </c:pt>
                <c:pt idx="1532">
                  <c:v>1.70538462876153</c:v>
                </c:pt>
                <c:pt idx="1533">
                  <c:v>1.23058730277562</c:v>
                </c:pt>
                <c:pt idx="1534">
                  <c:v>1.4173126793055</c:v>
                </c:pt>
                <c:pt idx="1535">
                  <c:v>2.07056186489381</c:v>
                </c:pt>
                <c:pt idx="1536">
                  <c:v>2.2206587930995587</c:v>
                </c:pt>
                <c:pt idx="1537">
                  <c:v>1.8166885438384119</c:v>
                </c:pt>
                <c:pt idx="1538">
                  <c:v>1.6267652737373799</c:v>
                </c:pt>
                <c:pt idx="1539">
                  <c:v>1.6172081976442598</c:v>
                </c:pt>
                <c:pt idx="1540">
                  <c:v>2.083782552952949</c:v>
                </c:pt>
                <c:pt idx="1541">
                  <c:v>1.8843550454038522</c:v>
                </c:pt>
                <c:pt idx="1542">
                  <c:v>2.25245574686183</c:v>
                </c:pt>
                <c:pt idx="1543">
                  <c:v>1.79675627912561</c:v>
                </c:pt>
                <c:pt idx="1544">
                  <c:v>1.8045779578789001</c:v>
                </c:pt>
                <c:pt idx="1545">
                  <c:v>0.97184008389678112</c:v>
                </c:pt>
                <c:pt idx="1546">
                  <c:v>1.86498722381944</c:v>
                </c:pt>
                <c:pt idx="1547">
                  <c:v>1.6056589628104201</c:v>
                </c:pt>
                <c:pt idx="1548">
                  <c:v>1.9743120870014501</c:v>
                </c:pt>
                <c:pt idx="1549">
                  <c:v>1.3060247850352698</c:v>
                </c:pt>
                <c:pt idx="1550">
                  <c:v>1.5545053653943999</c:v>
                </c:pt>
                <c:pt idx="1551">
                  <c:v>1.0861996729033099</c:v>
                </c:pt>
                <c:pt idx="1552">
                  <c:v>0.68147863706642764</c:v>
                </c:pt>
                <c:pt idx="1553">
                  <c:v>1.5845700290033522</c:v>
                </c:pt>
                <c:pt idx="1554">
                  <c:v>1.4345405972803498</c:v>
                </c:pt>
                <c:pt idx="1555">
                  <c:v>1.6578611753914099</c:v>
                </c:pt>
                <c:pt idx="1556">
                  <c:v>1.5885317564333898</c:v>
                </c:pt>
                <c:pt idx="1557">
                  <c:v>0.32302343434192332</c:v>
                </c:pt>
                <c:pt idx="1558">
                  <c:v>1.56294990270752</c:v>
                </c:pt>
                <c:pt idx="1559">
                  <c:v>1.5168662160557098</c:v>
                </c:pt>
                <c:pt idx="1560">
                  <c:v>1.5503791759952201</c:v>
                </c:pt>
                <c:pt idx="1561">
                  <c:v>0.96231837848334201</c:v>
                </c:pt>
                <c:pt idx="1562">
                  <c:v>1.5472950909893379</c:v>
                </c:pt>
                <c:pt idx="1563">
                  <c:v>1.6268014239428201</c:v>
                </c:pt>
                <c:pt idx="1564">
                  <c:v>1.36412202746703</c:v>
                </c:pt>
                <c:pt idx="1565">
                  <c:v>1.6651564067498401</c:v>
                </c:pt>
                <c:pt idx="1566">
                  <c:v>1.5175854438374199</c:v>
                </c:pt>
                <c:pt idx="1567">
                  <c:v>1.7524553921386499</c:v>
                </c:pt>
                <c:pt idx="1568">
                  <c:v>1.5726443246839001</c:v>
                </c:pt>
                <c:pt idx="1569">
                  <c:v>1.7374194699068219</c:v>
                </c:pt>
                <c:pt idx="1570">
                  <c:v>1.1851389662901419</c:v>
                </c:pt>
                <c:pt idx="1571">
                  <c:v>1.0465981333958501</c:v>
                </c:pt>
                <c:pt idx="1572">
                  <c:v>2.2867330723836612</c:v>
                </c:pt>
                <c:pt idx="1573">
                  <c:v>1.5165139389605919</c:v>
                </c:pt>
                <c:pt idx="1574">
                  <c:v>1.7339193728621765</c:v>
                </c:pt>
                <c:pt idx="1575">
                  <c:v>1.8964987284411001</c:v>
                </c:pt>
                <c:pt idx="1576">
                  <c:v>1.2315087830346771</c:v>
                </c:pt>
                <c:pt idx="1577">
                  <c:v>0.42012330882835208</c:v>
                </c:pt>
                <c:pt idx="1578">
                  <c:v>1.0234636428652577</c:v>
                </c:pt>
                <c:pt idx="1579">
                  <c:v>1.33812623181835</c:v>
                </c:pt>
                <c:pt idx="1580">
                  <c:v>1.9110762918084898</c:v>
                </c:pt>
                <c:pt idx="1581">
                  <c:v>0.70493286815449463</c:v>
                </c:pt>
                <c:pt idx="1582">
                  <c:v>1.04655137409564</c:v>
                </c:pt>
                <c:pt idx="1583">
                  <c:v>1.5862792501011498</c:v>
                </c:pt>
                <c:pt idx="1584">
                  <c:v>0.53312603226267263</c:v>
                </c:pt>
                <c:pt idx="1585">
                  <c:v>1.4111925610398499</c:v>
                </c:pt>
                <c:pt idx="1586">
                  <c:v>2.2218031439703601</c:v>
                </c:pt>
                <c:pt idx="1587">
                  <c:v>1.9071666573507198</c:v>
                </c:pt>
                <c:pt idx="1588">
                  <c:v>1.73803317720571</c:v>
                </c:pt>
                <c:pt idx="1589">
                  <c:v>1.6202132094394099</c:v>
                </c:pt>
                <c:pt idx="1590">
                  <c:v>1.8461711077318601</c:v>
                </c:pt>
                <c:pt idx="1591">
                  <c:v>1.6411795360358801</c:v>
                </c:pt>
                <c:pt idx="1592">
                  <c:v>2.3956928532497423</c:v>
                </c:pt>
                <c:pt idx="1593">
                  <c:v>2.8848875964984</c:v>
                </c:pt>
                <c:pt idx="1594">
                  <c:v>1.6779222374209877</c:v>
                </c:pt>
                <c:pt idx="1595">
                  <c:v>0.91685729721140163</c:v>
                </c:pt>
                <c:pt idx="1596">
                  <c:v>0.90226768282814951</c:v>
                </c:pt>
                <c:pt idx="1597">
                  <c:v>1.347323490632278</c:v>
                </c:pt>
                <c:pt idx="1598">
                  <c:v>1.5197853907521977</c:v>
                </c:pt>
                <c:pt idx="1599">
                  <c:v>1.7963543612739601</c:v>
                </c:pt>
                <c:pt idx="1600">
                  <c:v>1.5976537687730201</c:v>
                </c:pt>
                <c:pt idx="1601">
                  <c:v>0.59758088714489699</c:v>
                </c:pt>
                <c:pt idx="1602">
                  <c:v>0.46583256037238463</c:v>
                </c:pt>
                <c:pt idx="1603">
                  <c:v>1.0967846095295</c:v>
                </c:pt>
                <c:pt idx="1604">
                  <c:v>1.4772900245457501</c:v>
                </c:pt>
                <c:pt idx="1605">
                  <c:v>1.4427874906957801</c:v>
                </c:pt>
                <c:pt idx="1606">
                  <c:v>1.6389620977195298</c:v>
                </c:pt>
                <c:pt idx="1607">
                  <c:v>1.5351957524317998</c:v>
                </c:pt>
                <c:pt idx="1608">
                  <c:v>4.9127660956678389E-3</c:v>
                </c:pt>
                <c:pt idx="1609">
                  <c:v>0.3522731808044105</c:v>
                </c:pt>
                <c:pt idx="1610">
                  <c:v>1.3731018451096877</c:v>
                </c:pt>
                <c:pt idx="1611">
                  <c:v>1.7967901696560522</c:v>
                </c:pt>
                <c:pt idx="1612">
                  <c:v>1.6500795639484225</c:v>
                </c:pt>
                <c:pt idx="1613">
                  <c:v>1.2136396778971155</c:v>
                </c:pt>
                <c:pt idx="1614">
                  <c:v>0.922719652259408</c:v>
                </c:pt>
                <c:pt idx="1615">
                  <c:v>1.0709878645419737</c:v>
                </c:pt>
                <c:pt idx="1616">
                  <c:v>0.66449049110093505</c:v>
                </c:pt>
                <c:pt idx="1617">
                  <c:v>0.10585358614655913</c:v>
                </c:pt>
                <c:pt idx="1618">
                  <c:v>1.5729879697302844</c:v>
                </c:pt>
                <c:pt idx="1619">
                  <c:v>1.50633210065297</c:v>
                </c:pt>
                <c:pt idx="1620">
                  <c:v>1.30816051251612</c:v>
                </c:pt>
                <c:pt idx="1621">
                  <c:v>1.82338230077205</c:v>
                </c:pt>
                <c:pt idx="1622">
                  <c:v>1.687492421682302</c:v>
                </c:pt>
                <c:pt idx="1623">
                  <c:v>1.3612828607865537</c:v>
                </c:pt>
                <c:pt idx="1624">
                  <c:v>1.4016792058705971</c:v>
                </c:pt>
                <c:pt idx="1625">
                  <c:v>1.74567390620472</c:v>
                </c:pt>
                <c:pt idx="1626">
                  <c:v>1.2435097036183698</c:v>
                </c:pt>
                <c:pt idx="1627">
                  <c:v>1.18095389751083</c:v>
                </c:pt>
                <c:pt idx="1628">
                  <c:v>1.1942749338233725</c:v>
                </c:pt>
                <c:pt idx="1629">
                  <c:v>1.612649406895782</c:v>
                </c:pt>
                <c:pt idx="1630">
                  <c:v>1.4890781114496898</c:v>
                </c:pt>
                <c:pt idx="1631">
                  <c:v>1.6750428062333522</c:v>
                </c:pt>
                <c:pt idx="1632">
                  <c:v>1.2211522450633598</c:v>
                </c:pt>
                <c:pt idx="1633">
                  <c:v>1.6637994230287501</c:v>
                </c:pt>
                <c:pt idx="1634">
                  <c:v>0.28330488687654387</c:v>
                </c:pt>
                <c:pt idx="1635">
                  <c:v>1.3510133173816399</c:v>
                </c:pt>
                <c:pt idx="1636">
                  <c:v>1.4892682673557998</c:v>
                </c:pt>
                <c:pt idx="1637">
                  <c:v>1.9968629065472228</c:v>
                </c:pt>
                <c:pt idx="1638">
                  <c:v>1.4467530004261</c:v>
                </c:pt>
                <c:pt idx="1639">
                  <c:v>0.89163391547106796</c:v>
                </c:pt>
                <c:pt idx="1640">
                  <c:v>1.6819232355584079</c:v>
                </c:pt>
                <c:pt idx="1641">
                  <c:v>1.4216878073313899</c:v>
                </c:pt>
                <c:pt idx="1642">
                  <c:v>2.5594750505027277</c:v>
                </c:pt>
                <c:pt idx="1643">
                  <c:v>1.1286905329385419</c:v>
                </c:pt>
                <c:pt idx="1644">
                  <c:v>1.31416045349754</c:v>
                </c:pt>
                <c:pt idx="1645">
                  <c:v>1.0837813429821674</c:v>
                </c:pt>
                <c:pt idx="1646">
                  <c:v>2.073953744454355</c:v>
                </c:pt>
                <c:pt idx="1647">
                  <c:v>0.97428303139201899</c:v>
                </c:pt>
                <c:pt idx="1648">
                  <c:v>0.69461820733920465</c:v>
                </c:pt>
                <c:pt idx="1649">
                  <c:v>1.4584044749658001</c:v>
                </c:pt>
                <c:pt idx="1650">
                  <c:v>1.3439301229158001</c:v>
                </c:pt>
                <c:pt idx="1651">
                  <c:v>1.4530425844879</c:v>
                </c:pt>
                <c:pt idx="1652">
                  <c:v>1.484278651544128</c:v>
                </c:pt>
                <c:pt idx="1653">
                  <c:v>1.6903743328138301</c:v>
                </c:pt>
                <c:pt idx="1654">
                  <c:v>1.0726777209725125</c:v>
                </c:pt>
                <c:pt idx="1655">
                  <c:v>1.7647820642749101</c:v>
                </c:pt>
                <c:pt idx="1656">
                  <c:v>1.9006124566568627</c:v>
                </c:pt>
                <c:pt idx="1657">
                  <c:v>1.487373748076148</c:v>
                </c:pt>
                <c:pt idx="1658">
                  <c:v>1.24709555154553</c:v>
                </c:pt>
                <c:pt idx="1659">
                  <c:v>0.65930362824752564</c:v>
                </c:pt>
                <c:pt idx="1660">
                  <c:v>0.87464459070002964</c:v>
                </c:pt>
                <c:pt idx="1661">
                  <c:v>1.8523169007159901</c:v>
                </c:pt>
                <c:pt idx="1662">
                  <c:v>1.8308287043959599</c:v>
                </c:pt>
                <c:pt idx="1663">
                  <c:v>2.1009929894116102</c:v>
                </c:pt>
                <c:pt idx="1664">
                  <c:v>2.0892523212915277</c:v>
                </c:pt>
                <c:pt idx="1665">
                  <c:v>1.3371226625291277</c:v>
                </c:pt>
                <c:pt idx="1666">
                  <c:v>1.3836920114744879</c:v>
                </c:pt>
                <c:pt idx="1667">
                  <c:v>1.1828464526161699</c:v>
                </c:pt>
                <c:pt idx="1668">
                  <c:v>1.3238517353182999</c:v>
                </c:pt>
                <c:pt idx="1669">
                  <c:v>1.7537240490357977</c:v>
                </c:pt>
                <c:pt idx="1670">
                  <c:v>1.3915686791111299</c:v>
                </c:pt>
                <c:pt idx="1671">
                  <c:v>1.6228124141052325</c:v>
                </c:pt>
                <c:pt idx="1672">
                  <c:v>1.8856336357978998</c:v>
                </c:pt>
                <c:pt idx="1673">
                  <c:v>2.2719402693539501</c:v>
                </c:pt>
                <c:pt idx="1674">
                  <c:v>1.3167230651721398</c:v>
                </c:pt>
                <c:pt idx="1675">
                  <c:v>1.19218987504943</c:v>
                </c:pt>
                <c:pt idx="1676">
                  <c:v>2.1214866541305</c:v>
                </c:pt>
                <c:pt idx="1677">
                  <c:v>1.2669505871606399</c:v>
                </c:pt>
                <c:pt idx="1678">
                  <c:v>0.97245863854946613</c:v>
                </c:pt>
                <c:pt idx="1679">
                  <c:v>0.57879667185128603</c:v>
                </c:pt>
                <c:pt idx="1680">
                  <c:v>2.1921516963348067</c:v>
                </c:pt>
                <c:pt idx="1681">
                  <c:v>2.4839279361749544</c:v>
                </c:pt>
                <c:pt idx="1682">
                  <c:v>1.6027005763359901</c:v>
                </c:pt>
                <c:pt idx="1683">
                  <c:v>1.2903521832845901</c:v>
                </c:pt>
                <c:pt idx="1684">
                  <c:v>1.6475405662365235</c:v>
                </c:pt>
                <c:pt idx="1685">
                  <c:v>1.9029907116173199</c:v>
                </c:pt>
                <c:pt idx="1686">
                  <c:v>1.93347443347751</c:v>
                </c:pt>
                <c:pt idx="1687">
                  <c:v>2.8001698868243601</c:v>
                </c:pt>
                <c:pt idx="1688">
                  <c:v>1.74353090386889</c:v>
                </c:pt>
                <c:pt idx="1689">
                  <c:v>0.51098958307883202</c:v>
                </c:pt>
                <c:pt idx="1690">
                  <c:v>1.91527178060772</c:v>
                </c:pt>
                <c:pt idx="1691">
                  <c:v>1.9000383053896799</c:v>
                </c:pt>
                <c:pt idx="1692">
                  <c:v>1.3879889246999619</c:v>
                </c:pt>
                <c:pt idx="1693">
                  <c:v>0.45281630324785149</c:v>
                </c:pt>
                <c:pt idx="1694">
                  <c:v>1.4114282975306942</c:v>
                </c:pt>
                <c:pt idx="1695">
                  <c:v>0.93813468317201998</c:v>
                </c:pt>
                <c:pt idx="1696">
                  <c:v>1.8057391864481098</c:v>
                </c:pt>
                <c:pt idx="1697">
                  <c:v>1.32964934695351</c:v>
                </c:pt>
                <c:pt idx="1698">
                  <c:v>1.5574882604429399</c:v>
                </c:pt>
                <c:pt idx="1699">
                  <c:v>2.0668184728208057</c:v>
                </c:pt>
                <c:pt idx="1700">
                  <c:v>2.2968317536754945</c:v>
                </c:pt>
                <c:pt idx="1701">
                  <c:v>1.3492416858524974</c:v>
                </c:pt>
                <c:pt idx="1702">
                  <c:v>1.2428804688395301</c:v>
                </c:pt>
                <c:pt idx="1703">
                  <c:v>1.7771126847187122</c:v>
                </c:pt>
                <c:pt idx="1704">
                  <c:v>1.8535024244907627</c:v>
                </c:pt>
                <c:pt idx="1705">
                  <c:v>2.0435474490488277</c:v>
                </c:pt>
                <c:pt idx="1706">
                  <c:v>1.8069086020510099</c:v>
                </c:pt>
                <c:pt idx="1707">
                  <c:v>1.6790140705858401</c:v>
                </c:pt>
                <c:pt idx="1708">
                  <c:v>1.6042236410298298</c:v>
                </c:pt>
                <c:pt idx="1709">
                  <c:v>1.2826936658343298</c:v>
                </c:pt>
                <c:pt idx="1710">
                  <c:v>1.7429638526734674</c:v>
                </c:pt>
                <c:pt idx="1711">
                  <c:v>1.6720546087311601</c:v>
                </c:pt>
                <c:pt idx="1712">
                  <c:v>1.4731356537226874</c:v>
                </c:pt>
                <c:pt idx="1713">
                  <c:v>1.4044586819749099</c:v>
                </c:pt>
                <c:pt idx="1714">
                  <c:v>0.90559980361081038</c:v>
                </c:pt>
                <c:pt idx="1715">
                  <c:v>1.3711126657628701</c:v>
                </c:pt>
                <c:pt idx="1716">
                  <c:v>1.9022386391094299</c:v>
                </c:pt>
                <c:pt idx="1717">
                  <c:v>1.64355910434219</c:v>
                </c:pt>
                <c:pt idx="1718">
                  <c:v>1.0521165861316519</c:v>
                </c:pt>
                <c:pt idx="1719">
                  <c:v>1.1816790810346598</c:v>
                </c:pt>
                <c:pt idx="1720">
                  <c:v>2.4127010911186577</c:v>
                </c:pt>
                <c:pt idx="1721">
                  <c:v>2.2277321174508899</c:v>
                </c:pt>
                <c:pt idx="1722">
                  <c:v>1.5293130548209399</c:v>
                </c:pt>
                <c:pt idx="1723">
                  <c:v>1.8176295409628798</c:v>
                </c:pt>
                <c:pt idx="1724">
                  <c:v>1.3642841210983925</c:v>
                </c:pt>
                <c:pt idx="1725">
                  <c:v>8.4356673765402471E-2</c:v>
                </c:pt>
                <c:pt idx="1726">
                  <c:v>1.1072343334585399</c:v>
                </c:pt>
                <c:pt idx="1727">
                  <c:v>0.32664356021236463</c:v>
                </c:pt>
                <c:pt idx="1728">
                  <c:v>1.1775175880637925</c:v>
                </c:pt>
                <c:pt idx="1729">
                  <c:v>1.2482141228238801</c:v>
                </c:pt>
                <c:pt idx="1730">
                  <c:v>1.2162298525349065</c:v>
                </c:pt>
                <c:pt idx="1731">
                  <c:v>1.8440022899260919</c:v>
                </c:pt>
                <c:pt idx="1732">
                  <c:v>1.9010958228152319</c:v>
                </c:pt>
                <c:pt idx="1733">
                  <c:v>0.62628915693764098</c:v>
                </c:pt>
                <c:pt idx="1734">
                  <c:v>1.7898270805506398</c:v>
                </c:pt>
                <c:pt idx="1735">
                  <c:v>1.5475516420736279</c:v>
                </c:pt>
                <c:pt idx="1736">
                  <c:v>1.783858240067618</c:v>
                </c:pt>
                <c:pt idx="1737">
                  <c:v>1.6707632955548477</c:v>
                </c:pt>
                <c:pt idx="1738">
                  <c:v>1.9829962882270198</c:v>
                </c:pt>
                <c:pt idx="1739">
                  <c:v>1.3337301359539999</c:v>
                </c:pt>
                <c:pt idx="1740">
                  <c:v>1.5906045961964599</c:v>
                </c:pt>
                <c:pt idx="1741">
                  <c:v>1.31619556210759</c:v>
                </c:pt>
                <c:pt idx="1742">
                  <c:v>1.1497902691208999</c:v>
                </c:pt>
                <c:pt idx="1743">
                  <c:v>1.2647296900168674</c:v>
                </c:pt>
                <c:pt idx="1744">
                  <c:v>1.6261799979701099</c:v>
                </c:pt>
                <c:pt idx="1745">
                  <c:v>1.34146032101305</c:v>
                </c:pt>
                <c:pt idx="1746">
                  <c:v>1.6532100728831001</c:v>
                </c:pt>
                <c:pt idx="1747">
                  <c:v>1.4158540833649267</c:v>
                </c:pt>
                <c:pt idx="1748">
                  <c:v>2.3605815008549569</c:v>
                </c:pt>
                <c:pt idx="1749">
                  <c:v>2.4092197727361699</c:v>
                </c:pt>
                <c:pt idx="1750">
                  <c:v>2.0357188318495067</c:v>
                </c:pt>
                <c:pt idx="1751">
                  <c:v>1.91141124412025</c:v>
                </c:pt>
                <c:pt idx="1752">
                  <c:v>0.61891025019510126</c:v>
                </c:pt>
                <c:pt idx="1753">
                  <c:v>2.0638880540704498</c:v>
                </c:pt>
                <c:pt idx="1754">
                  <c:v>9.5224677581335002E-2</c:v>
                </c:pt>
                <c:pt idx="1755">
                  <c:v>1.39967080069844</c:v>
                </c:pt>
                <c:pt idx="1756">
                  <c:v>0.82567535142922699</c:v>
                </c:pt>
                <c:pt idx="1757">
                  <c:v>0.271169239743625</c:v>
                </c:pt>
                <c:pt idx="1758">
                  <c:v>1.7029145093587901</c:v>
                </c:pt>
                <c:pt idx="1759">
                  <c:v>2.1341103902851901</c:v>
                </c:pt>
                <c:pt idx="1760">
                  <c:v>2.2630210661851269</c:v>
                </c:pt>
                <c:pt idx="1761">
                  <c:v>2.1348560055466788</c:v>
                </c:pt>
                <c:pt idx="1762">
                  <c:v>1.9656645319895101</c:v>
                </c:pt>
                <c:pt idx="1763">
                  <c:v>1.1870529183727825</c:v>
                </c:pt>
                <c:pt idx="1764">
                  <c:v>0.90484486060257463</c:v>
                </c:pt>
                <c:pt idx="1765">
                  <c:v>1.4173048187264374</c:v>
                </c:pt>
                <c:pt idx="1766">
                  <c:v>1.9032785765437434</c:v>
                </c:pt>
                <c:pt idx="1767">
                  <c:v>1.7741799691254101</c:v>
                </c:pt>
                <c:pt idx="1768">
                  <c:v>1.0475494279572899</c:v>
                </c:pt>
                <c:pt idx="1769">
                  <c:v>1.86637051836987</c:v>
                </c:pt>
                <c:pt idx="1770">
                  <c:v>1.8085990013904598</c:v>
                </c:pt>
                <c:pt idx="1771">
                  <c:v>1.2672703703874877</c:v>
                </c:pt>
                <c:pt idx="1772">
                  <c:v>1.806203136161922</c:v>
                </c:pt>
                <c:pt idx="1773">
                  <c:v>2.3135109463610402</c:v>
                </c:pt>
                <c:pt idx="1774">
                  <c:v>2.1932427919150599</c:v>
                </c:pt>
                <c:pt idx="1775">
                  <c:v>2.1743052773401601</c:v>
                </c:pt>
                <c:pt idx="1776">
                  <c:v>1.5692803490023999</c:v>
                </c:pt>
                <c:pt idx="1777">
                  <c:v>1.0695757282876499</c:v>
                </c:pt>
                <c:pt idx="1778">
                  <c:v>2.0136545567628499</c:v>
                </c:pt>
                <c:pt idx="1779">
                  <c:v>1.5744263922333577</c:v>
                </c:pt>
                <c:pt idx="1780">
                  <c:v>1.1008914519106798</c:v>
                </c:pt>
                <c:pt idx="1781">
                  <c:v>1.66872984611361</c:v>
                </c:pt>
                <c:pt idx="1782">
                  <c:v>1.5143330067605201</c:v>
                </c:pt>
                <c:pt idx="1783">
                  <c:v>1.51931196305978</c:v>
                </c:pt>
                <c:pt idx="1784">
                  <c:v>1.8697505326474699</c:v>
                </c:pt>
                <c:pt idx="1785">
                  <c:v>1.9887162697939025</c:v>
                </c:pt>
                <c:pt idx="1786">
                  <c:v>0.70055692754670296</c:v>
                </c:pt>
                <c:pt idx="1787">
                  <c:v>1.16546747028433</c:v>
                </c:pt>
                <c:pt idx="1788">
                  <c:v>1.6617685526376598</c:v>
                </c:pt>
                <c:pt idx="1789">
                  <c:v>0.76622669734950799</c:v>
                </c:pt>
                <c:pt idx="1790">
                  <c:v>0.94048584472172059</c:v>
                </c:pt>
                <c:pt idx="1791">
                  <c:v>0.41524564638473999</c:v>
                </c:pt>
                <c:pt idx="1792">
                  <c:v>1.9642851754160044</c:v>
                </c:pt>
                <c:pt idx="1793">
                  <c:v>0.97424253382119064</c:v>
                </c:pt>
                <c:pt idx="1794">
                  <c:v>1.8712547274754399</c:v>
                </c:pt>
                <c:pt idx="1795">
                  <c:v>1.4647685911803598</c:v>
                </c:pt>
                <c:pt idx="1796">
                  <c:v>1.4171536072356574</c:v>
                </c:pt>
                <c:pt idx="1797">
                  <c:v>1.31581418963857</c:v>
                </c:pt>
                <c:pt idx="1798">
                  <c:v>1.7250027695763601</c:v>
                </c:pt>
                <c:pt idx="1799">
                  <c:v>0.42344485028915163</c:v>
                </c:pt>
                <c:pt idx="1800">
                  <c:v>1.9476353030828599</c:v>
                </c:pt>
                <c:pt idx="1801">
                  <c:v>1.6597009654074499</c:v>
                </c:pt>
                <c:pt idx="1802">
                  <c:v>1.9631358786391599</c:v>
                </c:pt>
                <c:pt idx="1803">
                  <c:v>1.9921850123958225</c:v>
                </c:pt>
                <c:pt idx="1804">
                  <c:v>1.9822605219021825</c:v>
                </c:pt>
                <c:pt idx="1805">
                  <c:v>1.9639174519287435</c:v>
                </c:pt>
                <c:pt idx="1806">
                  <c:v>1.56815461535576</c:v>
                </c:pt>
                <c:pt idx="1807">
                  <c:v>9.1824620334211737E-2</c:v>
                </c:pt>
                <c:pt idx="1808">
                  <c:v>1.4531163443380599</c:v>
                </c:pt>
                <c:pt idx="1809">
                  <c:v>1.7746804655559101</c:v>
                </c:pt>
                <c:pt idx="1810">
                  <c:v>1.6758466627100399</c:v>
                </c:pt>
                <c:pt idx="1811">
                  <c:v>1.99727207522714</c:v>
                </c:pt>
                <c:pt idx="1812">
                  <c:v>1.5269705982406698</c:v>
                </c:pt>
                <c:pt idx="1813">
                  <c:v>1.9398122346067237</c:v>
                </c:pt>
                <c:pt idx="1814">
                  <c:v>1.734264210300728</c:v>
                </c:pt>
                <c:pt idx="1815">
                  <c:v>1.0161900967215101</c:v>
                </c:pt>
                <c:pt idx="1816">
                  <c:v>1.340003928821534</c:v>
                </c:pt>
                <c:pt idx="1817">
                  <c:v>1.06240483012971</c:v>
                </c:pt>
                <c:pt idx="1818">
                  <c:v>1.2792641677246677</c:v>
                </c:pt>
                <c:pt idx="1819">
                  <c:v>1.0651508609799401</c:v>
                </c:pt>
                <c:pt idx="1820">
                  <c:v>1.8058536000721177</c:v>
                </c:pt>
                <c:pt idx="1821">
                  <c:v>1.6018111954081398</c:v>
                </c:pt>
                <c:pt idx="1822">
                  <c:v>1.3116051441461201</c:v>
                </c:pt>
                <c:pt idx="1823">
                  <c:v>1.6484258902667901</c:v>
                </c:pt>
                <c:pt idx="1824">
                  <c:v>2.1435569238411301</c:v>
                </c:pt>
                <c:pt idx="1825">
                  <c:v>1.3851506435305101</c:v>
                </c:pt>
                <c:pt idx="1826">
                  <c:v>1.5146497840038</c:v>
                </c:pt>
                <c:pt idx="1827">
                  <c:v>1.7169169560448998</c:v>
                </c:pt>
                <c:pt idx="1828">
                  <c:v>1.5006331348688422</c:v>
                </c:pt>
                <c:pt idx="1829">
                  <c:v>1.3762572260589032</c:v>
                </c:pt>
                <c:pt idx="1830">
                  <c:v>1.2083219810392698</c:v>
                </c:pt>
                <c:pt idx="1831">
                  <c:v>1.5918842967556277</c:v>
                </c:pt>
                <c:pt idx="1832">
                  <c:v>1.256521257579474</c:v>
                </c:pt>
                <c:pt idx="1833">
                  <c:v>2.0627650766941197</c:v>
                </c:pt>
                <c:pt idx="1834">
                  <c:v>1.0640890227441699</c:v>
                </c:pt>
                <c:pt idx="1835">
                  <c:v>1.6743722460499699</c:v>
                </c:pt>
                <c:pt idx="1836">
                  <c:v>1.9883313553354898</c:v>
                </c:pt>
                <c:pt idx="1837">
                  <c:v>1.1101306717436801</c:v>
                </c:pt>
                <c:pt idx="1838">
                  <c:v>1.838270729743182</c:v>
                </c:pt>
                <c:pt idx="1839">
                  <c:v>1.5001947039990398</c:v>
                </c:pt>
                <c:pt idx="1840">
                  <c:v>1.5321692542820098</c:v>
                </c:pt>
                <c:pt idx="1841">
                  <c:v>1.3428653630337219</c:v>
                </c:pt>
                <c:pt idx="1842">
                  <c:v>1.8076956579676262</c:v>
                </c:pt>
                <c:pt idx="1843">
                  <c:v>1.304288138411452</c:v>
                </c:pt>
                <c:pt idx="1844">
                  <c:v>1.7068359442617025</c:v>
                </c:pt>
                <c:pt idx="1845">
                  <c:v>1.1572492204704399</c:v>
                </c:pt>
                <c:pt idx="1846">
                  <c:v>0.99228026615769949</c:v>
                </c:pt>
                <c:pt idx="1847">
                  <c:v>1.2952366327126277</c:v>
                </c:pt>
                <c:pt idx="1848">
                  <c:v>1.7016799305369998</c:v>
                </c:pt>
                <c:pt idx="1849">
                  <c:v>2.2829339138839599</c:v>
                </c:pt>
                <c:pt idx="1850">
                  <c:v>0.85363160205323962</c:v>
                </c:pt>
                <c:pt idx="1851">
                  <c:v>1.45505560153785</c:v>
                </c:pt>
                <c:pt idx="1852">
                  <c:v>1.7269090003941574</c:v>
                </c:pt>
                <c:pt idx="1853">
                  <c:v>1.3709475516555825</c:v>
                </c:pt>
                <c:pt idx="1854">
                  <c:v>1.67533948487423</c:v>
                </c:pt>
                <c:pt idx="1855">
                  <c:v>0.61543857503368604</c:v>
                </c:pt>
                <c:pt idx="1856">
                  <c:v>2.1625328537525745</c:v>
                </c:pt>
                <c:pt idx="1857">
                  <c:v>1.3463993148448798</c:v>
                </c:pt>
                <c:pt idx="1858">
                  <c:v>1.6673360815164799</c:v>
                </c:pt>
                <c:pt idx="1859">
                  <c:v>1.9078516654623998</c:v>
                </c:pt>
                <c:pt idx="1860">
                  <c:v>1.5935513145901199</c:v>
                </c:pt>
                <c:pt idx="1861">
                  <c:v>1.6408223250837319</c:v>
                </c:pt>
                <c:pt idx="1862">
                  <c:v>1.1315633829802898</c:v>
                </c:pt>
                <c:pt idx="1863">
                  <c:v>1.4366503273594879</c:v>
                </c:pt>
                <c:pt idx="1864">
                  <c:v>1.7322074544870401</c:v>
                </c:pt>
                <c:pt idx="1865">
                  <c:v>1.6251121928952301</c:v>
                </c:pt>
                <c:pt idx="1866">
                  <c:v>0.85706971887539063</c:v>
                </c:pt>
                <c:pt idx="1867">
                  <c:v>1.3757196550936874</c:v>
                </c:pt>
                <c:pt idx="1868">
                  <c:v>2.0943860284192599</c:v>
                </c:pt>
                <c:pt idx="1869">
                  <c:v>1.4580731881681399</c:v>
                </c:pt>
                <c:pt idx="1870">
                  <c:v>1.4457430754894172</c:v>
                </c:pt>
                <c:pt idx="1871">
                  <c:v>1.8001088330676001</c:v>
                </c:pt>
                <c:pt idx="1872">
                  <c:v>1.1402402272340499</c:v>
                </c:pt>
                <c:pt idx="1873">
                  <c:v>1.5228221172152299</c:v>
                </c:pt>
                <c:pt idx="1874">
                  <c:v>1.6830575457810837</c:v>
                </c:pt>
                <c:pt idx="1875">
                  <c:v>2.2974724368028867</c:v>
                </c:pt>
                <c:pt idx="1876">
                  <c:v>1.2789296042268099</c:v>
                </c:pt>
                <c:pt idx="1877">
                  <c:v>1.1947242102122777</c:v>
                </c:pt>
                <c:pt idx="1878">
                  <c:v>1.1079276150384672</c:v>
                </c:pt>
                <c:pt idx="1879">
                  <c:v>1.6332631040451799</c:v>
                </c:pt>
                <c:pt idx="1880">
                  <c:v>2.0962438550191167</c:v>
                </c:pt>
                <c:pt idx="1881">
                  <c:v>0.71262728837501099</c:v>
                </c:pt>
                <c:pt idx="1882">
                  <c:v>1.3883336078542898</c:v>
                </c:pt>
                <c:pt idx="1883">
                  <c:v>1.5487146408355299</c:v>
                </c:pt>
                <c:pt idx="1884">
                  <c:v>1.5006706939877299</c:v>
                </c:pt>
                <c:pt idx="1885">
                  <c:v>1.5976672342468201</c:v>
                </c:pt>
                <c:pt idx="1886">
                  <c:v>2.3895122499640999</c:v>
                </c:pt>
                <c:pt idx="1887">
                  <c:v>2.0396478776983598</c:v>
                </c:pt>
                <c:pt idx="1888">
                  <c:v>2.0852496006436256</c:v>
                </c:pt>
                <c:pt idx="1889">
                  <c:v>1.77136294435394</c:v>
                </c:pt>
                <c:pt idx="1890">
                  <c:v>1.5307867364719101</c:v>
                </c:pt>
                <c:pt idx="1891">
                  <c:v>1.4218160411334579</c:v>
                </c:pt>
                <c:pt idx="1892">
                  <c:v>4.2100413854964124E-2</c:v>
                </c:pt>
                <c:pt idx="1893">
                  <c:v>2.2225880179860388E-4</c:v>
                </c:pt>
                <c:pt idx="1894">
                  <c:v>1.4558979968700598</c:v>
                </c:pt>
                <c:pt idx="1895">
                  <c:v>1.47450497838631</c:v>
                </c:pt>
                <c:pt idx="1896">
                  <c:v>1.2299112381640862</c:v>
                </c:pt>
                <c:pt idx="1897">
                  <c:v>1.25668717079448</c:v>
                </c:pt>
                <c:pt idx="1898">
                  <c:v>1.3837392828271164</c:v>
                </c:pt>
                <c:pt idx="1899">
                  <c:v>1.8049172189642799</c:v>
                </c:pt>
                <c:pt idx="1900">
                  <c:v>2.2144434096767256</c:v>
                </c:pt>
                <c:pt idx="1901">
                  <c:v>2.1534213320768898</c:v>
                </c:pt>
                <c:pt idx="1902">
                  <c:v>1.3359703447010001</c:v>
                </c:pt>
                <c:pt idx="1903">
                  <c:v>1.2097067021708077</c:v>
                </c:pt>
                <c:pt idx="1904">
                  <c:v>1.47680222513661</c:v>
                </c:pt>
                <c:pt idx="1905">
                  <c:v>1.9825389075642801</c:v>
                </c:pt>
                <c:pt idx="1906">
                  <c:v>0.88472273163854465</c:v>
                </c:pt>
                <c:pt idx="1907">
                  <c:v>1.7030852151382299</c:v>
                </c:pt>
                <c:pt idx="1908">
                  <c:v>0.699130082535111</c:v>
                </c:pt>
                <c:pt idx="1909">
                  <c:v>0.84160631750003112</c:v>
                </c:pt>
                <c:pt idx="1910">
                  <c:v>1.4241154891093799</c:v>
                </c:pt>
                <c:pt idx="1911">
                  <c:v>1.7405200308501099</c:v>
                </c:pt>
                <c:pt idx="1912">
                  <c:v>0.60523197708091203</c:v>
                </c:pt>
                <c:pt idx="1913">
                  <c:v>2.2820611929229355</c:v>
                </c:pt>
                <c:pt idx="1914">
                  <c:v>2.029894821506554</c:v>
                </c:pt>
                <c:pt idx="1915">
                  <c:v>1.3389043578526372</c:v>
                </c:pt>
                <c:pt idx="1916">
                  <c:v>0.26642608193714212</c:v>
                </c:pt>
                <c:pt idx="1917">
                  <c:v>1.284228397606118</c:v>
                </c:pt>
                <c:pt idx="1918">
                  <c:v>1.2615831311904999</c:v>
                </c:pt>
                <c:pt idx="1919">
                  <c:v>2.1014370392190198</c:v>
                </c:pt>
                <c:pt idx="1920">
                  <c:v>1.8206925645111325</c:v>
                </c:pt>
                <c:pt idx="1921">
                  <c:v>1.353448615713478</c:v>
                </c:pt>
                <c:pt idx="1922">
                  <c:v>1.16009991816561</c:v>
                </c:pt>
                <c:pt idx="1923">
                  <c:v>1.8379266661513798</c:v>
                </c:pt>
                <c:pt idx="1924">
                  <c:v>2.2653993760232898</c:v>
                </c:pt>
                <c:pt idx="1925">
                  <c:v>1.4966014519411499</c:v>
                </c:pt>
                <c:pt idx="1926">
                  <c:v>1.2124032693690099</c:v>
                </c:pt>
                <c:pt idx="1927">
                  <c:v>1.736243415059108</c:v>
                </c:pt>
                <c:pt idx="1928">
                  <c:v>1.7411873483314799</c:v>
                </c:pt>
                <c:pt idx="1929">
                  <c:v>2.05204972772091</c:v>
                </c:pt>
                <c:pt idx="1930">
                  <c:v>2.0985457291827587</c:v>
                </c:pt>
                <c:pt idx="1931">
                  <c:v>2.1934585997523999</c:v>
                </c:pt>
                <c:pt idx="1932">
                  <c:v>1.4640252510187799</c:v>
                </c:pt>
                <c:pt idx="1933">
                  <c:v>1.831495758992058</c:v>
                </c:pt>
                <c:pt idx="1934">
                  <c:v>0.62194354490693349</c:v>
                </c:pt>
                <c:pt idx="1935">
                  <c:v>1.3080287086038</c:v>
                </c:pt>
                <c:pt idx="1936">
                  <c:v>1.87765301867395</c:v>
                </c:pt>
                <c:pt idx="1937">
                  <c:v>1.7012346872912965</c:v>
                </c:pt>
                <c:pt idx="1938">
                  <c:v>1.64799797436439</c:v>
                </c:pt>
                <c:pt idx="1939">
                  <c:v>1.6486511476288201</c:v>
                </c:pt>
                <c:pt idx="1940">
                  <c:v>2.0012116309373402</c:v>
                </c:pt>
                <c:pt idx="1941">
                  <c:v>1.7086817763489999</c:v>
                </c:pt>
                <c:pt idx="1942">
                  <c:v>1.5152063219867622</c:v>
                </c:pt>
                <c:pt idx="1943">
                  <c:v>1.3766585024562137</c:v>
                </c:pt>
                <c:pt idx="1944">
                  <c:v>1.6753856406962222</c:v>
                </c:pt>
                <c:pt idx="1945">
                  <c:v>1.696805070650022</c:v>
                </c:pt>
                <c:pt idx="1946">
                  <c:v>2.0278840999307501</c:v>
                </c:pt>
                <c:pt idx="1947">
                  <c:v>1.6042559343494125</c:v>
                </c:pt>
                <c:pt idx="1948">
                  <c:v>1.8433882762791098</c:v>
                </c:pt>
                <c:pt idx="1949">
                  <c:v>1.6613681628716901</c:v>
                </c:pt>
                <c:pt idx="1950">
                  <c:v>1.9207240653108599</c:v>
                </c:pt>
                <c:pt idx="1951">
                  <c:v>1.5098637369083898</c:v>
                </c:pt>
                <c:pt idx="1952">
                  <c:v>1.64644333593047</c:v>
                </c:pt>
                <c:pt idx="1953">
                  <c:v>2.1062585376072587</c:v>
                </c:pt>
                <c:pt idx="1954">
                  <c:v>1.68284300068243</c:v>
                </c:pt>
                <c:pt idx="1955">
                  <c:v>2.1760878753781197</c:v>
                </c:pt>
                <c:pt idx="1956">
                  <c:v>1.9580489129125722</c:v>
                </c:pt>
                <c:pt idx="1957">
                  <c:v>1.5526564757719001</c:v>
                </c:pt>
                <c:pt idx="1958">
                  <c:v>1.5410978438879599</c:v>
                </c:pt>
                <c:pt idx="1959">
                  <c:v>2.7722571955319877</c:v>
                </c:pt>
                <c:pt idx="1960">
                  <c:v>1.9294795121195298</c:v>
                </c:pt>
                <c:pt idx="1961">
                  <c:v>1.64551885576893</c:v>
                </c:pt>
                <c:pt idx="1962">
                  <c:v>1.2760387072050199</c:v>
                </c:pt>
                <c:pt idx="1963">
                  <c:v>2.0826428106577657</c:v>
                </c:pt>
                <c:pt idx="1964">
                  <c:v>1.6098150890746898</c:v>
                </c:pt>
                <c:pt idx="1965">
                  <c:v>1.6998512607001499</c:v>
                </c:pt>
                <c:pt idx="1966">
                  <c:v>1.4265205919925799</c:v>
                </c:pt>
                <c:pt idx="1967">
                  <c:v>1.4416148179074062</c:v>
                </c:pt>
                <c:pt idx="1968">
                  <c:v>1.8199888118984699</c:v>
                </c:pt>
                <c:pt idx="1969">
                  <c:v>1.6893132687291499</c:v>
                </c:pt>
                <c:pt idx="1970">
                  <c:v>0.97110439846000363</c:v>
                </c:pt>
                <c:pt idx="1971">
                  <c:v>1.36868300905461</c:v>
                </c:pt>
                <c:pt idx="1972">
                  <c:v>1.1123540379132701</c:v>
                </c:pt>
                <c:pt idx="1973">
                  <c:v>1.3743642475745277</c:v>
                </c:pt>
                <c:pt idx="1974">
                  <c:v>1.62728423483509</c:v>
                </c:pt>
                <c:pt idx="1975">
                  <c:v>1.5792722112920898</c:v>
                </c:pt>
                <c:pt idx="1976">
                  <c:v>1.8837676851517999</c:v>
                </c:pt>
                <c:pt idx="1977">
                  <c:v>0.83853456309989804</c:v>
                </c:pt>
                <c:pt idx="1978">
                  <c:v>1.32665878096711</c:v>
                </c:pt>
                <c:pt idx="1979">
                  <c:v>0</c:v>
                </c:pt>
                <c:pt idx="1980">
                  <c:v>1.38945119919199</c:v>
                </c:pt>
                <c:pt idx="1981">
                  <c:v>0.86872547928961763</c:v>
                </c:pt>
                <c:pt idx="1982">
                  <c:v>1.7220723029428699</c:v>
                </c:pt>
                <c:pt idx="1983">
                  <c:v>1.4397381266420199</c:v>
                </c:pt>
                <c:pt idx="1984">
                  <c:v>1.5984039570493098</c:v>
                </c:pt>
                <c:pt idx="1985">
                  <c:v>0.84304777246489837</c:v>
                </c:pt>
                <c:pt idx="1986">
                  <c:v>1.6954418989191498</c:v>
                </c:pt>
                <c:pt idx="1987">
                  <c:v>1.4611034069408699</c:v>
                </c:pt>
                <c:pt idx="1988">
                  <c:v>1.5749824582927201</c:v>
                </c:pt>
                <c:pt idx="1989">
                  <c:v>1.515254587170128</c:v>
                </c:pt>
                <c:pt idx="1990">
                  <c:v>1.6296788415411201</c:v>
                </c:pt>
                <c:pt idx="1991">
                  <c:v>1.4087273552936577</c:v>
                </c:pt>
                <c:pt idx="1992">
                  <c:v>1.68747207289044</c:v>
                </c:pt>
                <c:pt idx="1993">
                  <c:v>1.52328270864511</c:v>
                </c:pt>
                <c:pt idx="1994">
                  <c:v>1.6438092342225299</c:v>
                </c:pt>
                <c:pt idx="1995">
                  <c:v>1.6925613973569698</c:v>
                </c:pt>
                <c:pt idx="1996">
                  <c:v>1.8799357534055099</c:v>
                </c:pt>
                <c:pt idx="1997">
                  <c:v>2.3470792587907945</c:v>
                </c:pt>
                <c:pt idx="1998">
                  <c:v>1.1778531130024799</c:v>
                </c:pt>
                <c:pt idx="1999">
                  <c:v>1.50314037936003</c:v>
                </c:pt>
                <c:pt idx="2000">
                  <c:v>1.2276728273011499</c:v>
                </c:pt>
                <c:pt idx="2001">
                  <c:v>1.7895062693450399</c:v>
                </c:pt>
                <c:pt idx="2002">
                  <c:v>1.4699246493069265</c:v>
                </c:pt>
                <c:pt idx="2003">
                  <c:v>1.4850478550608599</c:v>
                </c:pt>
                <c:pt idx="2004">
                  <c:v>1.42264307621779</c:v>
                </c:pt>
                <c:pt idx="2005">
                  <c:v>1.567487903625062</c:v>
                </c:pt>
                <c:pt idx="2006">
                  <c:v>2.166051867312635</c:v>
                </c:pt>
                <c:pt idx="2007">
                  <c:v>1.3649126272377301</c:v>
                </c:pt>
                <c:pt idx="2008">
                  <c:v>1.5868942810186577</c:v>
                </c:pt>
                <c:pt idx="2009">
                  <c:v>0.41752478731940651</c:v>
                </c:pt>
                <c:pt idx="2010">
                  <c:v>2.5613946445420175</c:v>
                </c:pt>
                <c:pt idx="2011">
                  <c:v>2.1508683942594957</c:v>
                </c:pt>
                <c:pt idx="2012">
                  <c:v>0.99039666239143298</c:v>
                </c:pt>
                <c:pt idx="2013">
                  <c:v>6.0773007558761902E-2</c:v>
                </c:pt>
                <c:pt idx="2014">
                  <c:v>1.2156065492016299</c:v>
                </c:pt>
                <c:pt idx="2015">
                  <c:v>1.8644815288321301</c:v>
                </c:pt>
                <c:pt idx="2016">
                  <c:v>2.5176541366017187</c:v>
                </c:pt>
                <c:pt idx="2017">
                  <c:v>1.65200911216192</c:v>
                </c:pt>
                <c:pt idx="2018">
                  <c:v>1.563623681633098</c:v>
                </c:pt>
                <c:pt idx="2019">
                  <c:v>1.3712793199068101</c:v>
                </c:pt>
                <c:pt idx="2020">
                  <c:v>1.5887248150742974</c:v>
                </c:pt>
                <c:pt idx="2021">
                  <c:v>2.3742977845062301</c:v>
                </c:pt>
                <c:pt idx="2022">
                  <c:v>1.5213612837761874</c:v>
                </c:pt>
                <c:pt idx="2023">
                  <c:v>1.98391367889804</c:v>
                </c:pt>
                <c:pt idx="2024">
                  <c:v>2.7127651950544367</c:v>
                </c:pt>
                <c:pt idx="2025">
                  <c:v>2.3144934840191742</c:v>
                </c:pt>
                <c:pt idx="2026">
                  <c:v>1.3690203208463301</c:v>
                </c:pt>
                <c:pt idx="2027">
                  <c:v>1.929046124430204</c:v>
                </c:pt>
                <c:pt idx="2028">
                  <c:v>1.79064503560963</c:v>
                </c:pt>
                <c:pt idx="2029">
                  <c:v>2.1325448191829599</c:v>
                </c:pt>
                <c:pt idx="2030">
                  <c:v>1.9801833792944501</c:v>
                </c:pt>
                <c:pt idx="2031">
                  <c:v>2.09934762125634</c:v>
                </c:pt>
                <c:pt idx="2032">
                  <c:v>1.9417115903098199</c:v>
                </c:pt>
                <c:pt idx="2033">
                  <c:v>2.1586705582183745</c:v>
                </c:pt>
                <c:pt idx="2034">
                  <c:v>1.0520328347430135</c:v>
                </c:pt>
                <c:pt idx="2035">
                  <c:v>1.8630463064621199</c:v>
                </c:pt>
                <c:pt idx="2036">
                  <c:v>1.5735320997539999</c:v>
                </c:pt>
                <c:pt idx="2037">
                  <c:v>0.80934023345919137</c:v>
                </c:pt>
                <c:pt idx="2038">
                  <c:v>2.1667702090921299</c:v>
                </c:pt>
                <c:pt idx="2039">
                  <c:v>1.8111622616984799</c:v>
                </c:pt>
                <c:pt idx="2040">
                  <c:v>1.3746737151834099</c:v>
                </c:pt>
                <c:pt idx="2041">
                  <c:v>1.7014464548795898</c:v>
                </c:pt>
                <c:pt idx="2042">
                  <c:v>1.074204390183128</c:v>
                </c:pt>
                <c:pt idx="2043">
                  <c:v>1.4496274159294364</c:v>
                </c:pt>
                <c:pt idx="2044">
                  <c:v>1.0054329988108999</c:v>
                </c:pt>
                <c:pt idx="2045">
                  <c:v>1.3855387110986199</c:v>
                </c:pt>
                <c:pt idx="2046">
                  <c:v>1.8816960691742399</c:v>
                </c:pt>
                <c:pt idx="2047">
                  <c:v>2.44136208152544</c:v>
                </c:pt>
                <c:pt idx="2048">
                  <c:v>1.4034907801153564</c:v>
                </c:pt>
                <c:pt idx="2049">
                  <c:v>1.9148494060107319</c:v>
                </c:pt>
                <c:pt idx="2050">
                  <c:v>1.4637507602681799</c:v>
                </c:pt>
                <c:pt idx="2051">
                  <c:v>1.3154153049141399</c:v>
                </c:pt>
                <c:pt idx="2052">
                  <c:v>2.0332597259217398</c:v>
                </c:pt>
                <c:pt idx="2053">
                  <c:v>1.7541524304227525</c:v>
                </c:pt>
                <c:pt idx="2054">
                  <c:v>1.3373215155641565</c:v>
                </c:pt>
                <c:pt idx="2055">
                  <c:v>1.6386789373970601</c:v>
                </c:pt>
                <c:pt idx="2056">
                  <c:v>1.5314513995396279</c:v>
                </c:pt>
                <c:pt idx="2057">
                  <c:v>1.3441810974845898</c:v>
                </c:pt>
                <c:pt idx="2058">
                  <c:v>1.7807972538258199</c:v>
                </c:pt>
                <c:pt idx="2059">
                  <c:v>1.1158685545182401</c:v>
                </c:pt>
                <c:pt idx="2060">
                  <c:v>1.1306493325244398</c:v>
                </c:pt>
                <c:pt idx="2061">
                  <c:v>1.4666363674399974</c:v>
                </c:pt>
                <c:pt idx="2062">
                  <c:v>1.66133290160447</c:v>
                </c:pt>
                <c:pt idx="2063">
                  <c:v>1.6797572297541401</c:v>
                </c:pt>
                <c:pt idx="2064">
                  <c:v>1.1770790137059599</c:v>
                </c:pt>
                <c:pt idx="2065">
                  <c:v>1.7280172909705001</c:v>
                </c:pt>
                <c:pt idx="2066">
                  <c:v>2.1032458779745902</c:v>
                </c:pt>
                <c:pt idx="2067">
                  <c:v>1.6191459614756625</c:v>
                </c:pt>
                <c:pt idx="2068">
                  <c:v>1.3987250188645499</c:v>
                </c:pt>
                <c:pt idx="2069">
                  <c:v>1.9321892746550819</c:v>
                </c:pt>
                <c:pt idx="2070">
                  <c:v>2.32190618612535</c:v>
                </c:pt>
                <c:pt idx="2071">
                  <c:v>1.2111930514547498</c:v>
                </c:pt>
                <c:pt idx="2072">
                  <c:v>2.0510966785627298</c:v>
                </c:pt>
                <c:pt idx="2073">
                  <c:v>1.44645118939842</c:v>
                </c:pt>
                <c:pt idx="2074">
                  <c:v>1.3346468249997228</c:v>
                </c:pt>
                <c:pt idx="2075">
                  <c:v>1.7915097839342398</c:v>
                </c:pt>
                <c:pt idx="2076">
                  <c:v>2.283096368700285</c:v>
                </c:pt>
                <c:pt idx="2077">
                  <c:v>1.9647469056186719</c:v>
                </c:pt>
                <c:pt idx="2078">
                  <c:v>1.6519753836239799</c:v>
                </c:pt>
                <c:pt idx="2079">
                  <c:v>1.707059047937098</c:v>
                </c:pt>
                <c:pt idx="2080">
                  <c:v>2.2002373437190945</c:v>
                </c:pt>
                <c:pt idx="2081">
                  <c:v>1.230320261026</c:v>
                </c:pt>
                <c:pt idx="2082">
                  <c:v>1.3294430175914198</c:v>
                </c:pt>
                <c:pt idx="2083">
                  <c:v>1.4603697190756777</c:v>
                </c:pt>
                <c:pt idx="2084">
                  <c:v>1.90496085627138</c:v>
                </c:pt>
                <c:pt idx="2085">
                  <c:v>1.5343756814484599</c:v>
                </c:pt>
                <c:pt idx="2086">
                  <c:v>2.2851276923359589</c:v>
                </c:pt>
                <c:pt idx="2087">
                  <c:v>0.83353654527487497</c:v>
                </c:pt>
                <c:pt idx="2088">
                  <c:v>1.6014425775267125</c:v>
                </c:pt>
                <c:pt idx="2089">
                  <c:v>1.4915261410435199</c:v>
                </c:pt>
                <c:pt idx="2090">
                  <c:v>1.2915272254721479</c:v>
                </c:pt>
                <c:pt idx="2091">
                  <c:v>1.2619659742133</c:v>
                </c:pt>
                <c:pt idx="2092">
                  <c:v>1.8753730593915201</c:v>
                </c:pt>
                <c:pt idx="2093">
                  <c:v>0</c:v>
                </c:pt>
                <c:pt idx="2094">
                  <c:v>1.8894227531711798</c:v>
                </c:pt>
                <c:pt idx="2095">
                  <c:v>1.6619659216970801</c:v>
                </c:pt>
                <c:pt idx="2096">
                  <c:v>2.3053590356910667</c:v>
                </c:pt>
                <c:pt idx="2097">
                  <c:v>0.56067809935067225</c:v>
                </c:pt>
                <c:pt idx="2098">
                  <c:v>1.5415412745980099</c:v>
                </c:pt>
                <c:pt idx="2099">
                  <c:v>2.3903799113816397</c:v>
                </c:pt>
                <c:pt idx="2100">
                  <c:v>2.199197450812465</c:v>
                </c:pt>
                <c:pt idx="2101">
                  <c:v>1.3414046705386198</c:v>
                </c:pt>
                <c:pt idx="2102">
                  <c:v>1.3379986652822979</c:v>
                </c:pt>
                <c:pt idx="2103">
                  <c:v>1.2817386303614198</c:v>
                </c:pt>
                <c:pt idx="2104">
                  <c:v>1.0962757545946</c:v>
                </c:pt>
                <c:pt idx="2105">
                  <c:v>1.1363587211349022</c:v>
                </c:pt>
                <c:pt idx="2106">
                  <c:v>1.8788541095384019</c:v>
                </c:pt>
                <c:pt idx="2107">
                  <c:v>1.7778039904985898</c:v>
                </c:pt>
                <c:pt idx="2108">
                  <c:v>1.65020148904868</c:v>
                </c:pt>
                <c:pt idx="2109">
                  <c:v>2.0028374863712597</c:v>
                </c:pt>
                <c:pt idx="2110">
                  <c:v>1.320549718317978</c:v>
                </c:pt>
                <c:pt idx="2111">
                  <c:v>2.0809125805292199</c:v>
                </c:pt>
                <c:pt idx="2112">
                  <c:v>2.62146796487789</c:v>
                </c:pt>
                <c:pt idx="2113">
                  <c:v>1.8676053783873798</c:v>
                </c:pt>
                <c:pt idx="2114">
                  <c:v>1.4964683812515001</c:v>
                </c:pt>
                <c:pt idx="2115">
                  <c:v>1.3750316418920199</c:v>
                </c:pt>
                <c:pt idx="2116">
                  <c:v>2.1995291741935397</c:v>
                </c:pt>
                <c:pt idx="2117">
                  <c:v>1.2237147128641255</c:v>
                </c:pt>
                <c:pt idx="2118">
                  <c:v>1.1356863349042301</c:v>
                </c:pt>
                <c:pt idx="2119">
                  <c:v>1.7120084157731499</c:v>
                </c:pt>
                <c:pt idx="2120">
                  <c:v>1.82223191260687</c:v>
                </c:pt>
                <c:pt idx="2121">
                  <c:v>2.86891862424755</c:v>
                </c:pt>
                <c:pt idx="2122">
                  <c:v>1.8704082058086999</c:v>
                </c:pt>
                <c:pt idx="2123">
                  <c:v>1.35627318584595</c:v>
                </c:pt>
                <c:pt idx="2124">
                  <c:v>1.4423145205635701</c:v>
                </c:pt>
                <c:pt idx="2125">
                  <c:v>1.3978820055477401</c:v>
                </c:pt>
                <c:pt idx="2126">
                  <c:v>1.4748162946672598</c:v>
                </c:pt>
                <c:pt idx="2127">
                  <c:v>1.5759039885043298</c:v>
                </c:pt>
                <c:pt idx="2128">
                  <c:v>1.71955948982665</c:v>
                </c:pt>
                <c:pt idx="2129">
                  <c:v>1.63131766012548</c:v>
                </c:pt>
                <c:pt idx="2130">
                  <c:v>2.1101105122793369</c:v>
                </c:pt>
                <c:pt idx="2131">
                  <c:v>1.7515733130728377</c:v>
                </c:pt>
                <c:pt idx="2132">
                  <c:v>1.7248656111342398</c:v>
                </c:pt>
                <c:pt idx="2133">
                  <c:v>2.1992140383013612</c:v>
                </c:pt>
                <c:pt idx="2134">
                  <c:v>1.6019362555085577</c:v>
                </c:pt>
                <c:pt idx="2135">
                  <c:v>1.8456315304755999</c:v>
                </c:pt>
                <c:pt idx="2136">
                  <c:v>1.1579368443145499</c:v>
                </c:pt>
                <c:pt idx="2137">
                  <c:v>2.4355780418490198</c:v>
                </c:pt>
                <c:pt idx="2138">
                  <c:v>1.5588443664768301</c:v>
                </c:pt>
                <c:pt idx="2139">
                  <c:v>1.134452732047232</c:v>
                </c:pt>
                <c:pt idx="2140">
                  <c:v>1.93483400198797</c:v>
                </c:pt>
                <c:pt idx="2141">
                  <c:v>2.314793741493915</c:v>
                </c:pt>
                <c:pt idx="2142">
                  <c:v>1.27480652198467</c:v>
                </c:pt>
                <c:pt idx="2143">
                  <c:v>1.5312386505302298</c:v>
                </c:pt>
                <c:pt idx="2144">
                  <c:v>1.6074754475904898</c:v>
                </c:pt>
                <c:pt idx="2145">
                  <c:v>1.7926284589023098</c:v>
                </c:pt>
                <c:pt idx="2146">
                  <c:v>1.5364747499129399</c:v>
                </c:pt>
                <c:pt idx="2147">
                  <c:v>2.2884730527523209</c:v>
                </c:pt>
                <c:pt idx="2148">
                  <c:v>1.819398015433968</c:v>
                </c:pt>
                <c:pt idx="2149">
                  <c:v>1.8996369153060699</c:v>
                </c:pt>
                <c:pt idx="2150">
                  <c:v>1.9019559641613439</c:v>
                </c:pt>
                <c:pt idx="2151">
                  <c:v>0.95385680322882538</c:v>
                </c:pt>
                <c:pt idx="2152">
                  <c:v>1.5577069075499077</c:v>
                </c:pt>
                <c:pt idx="2153">
                  <c:v>2.2944750218046877</c:v>
                </c:pt>
                <c:pt idx="2154">
                  <c:v>1.7962529819978532</c:v>
                </c:pt>
                <c:pt idx="2155">
                  <c:v>1.8558476786846299</c:v>
                </c:pt>
                <c:pt idx="2156">
                  <c:v>1.7138932236038498</c:v>
                </c:pt>
                <c:pt idx="2157">
                  <c:v>1.9816904521265899</c:v>
                </c:pt>
                <c:pt idx="2158">
                  <c:v>1.87352718954818</c:v>
                </c:pt>
                <c:pt idx="2159">
                  <c:v>1.57128418661112</c:v>
                </c:pt>
                <c:pt idx="2160">
                  <c:v>1.6907931995382319</c:v>
                </c:pt>
                <c:pt idx="2161">
                  <c:v>0.8954512068156355</c:v>
                </c:pt>
                <c:pt idx="2162">
                  <c:v>1.9405110276887427</c:v>
                </c:pt>
                <c:pt idx="2163">
                  <c:v>2.3929421387755023</c:v>
                </c:pt>
                <c:pt idx="2164">
                  <c:v>1.5623739226338225</c:v>
                </c:pt>
                <c:pt idx="2165">
                  <c:v>1.56936393267075</c:v>
                </c:pt>
                <c:pt idx="2166">
                  <c:v>1.3416257347943599</c:v>
                </c:pt>
                <c:pt idx="2167">
                  <c:v>1.9432258108075</c:v>
                </c:pt>
                <c:pt idx="2168">
                  <c:v>1.2598737804801177</c:v>
                </c:pt>
                <c:pt idx="2169">
                  <c:v>1.8112055303300001</c:v>
                </c:pt>
                <c:pt idx="2170">
                  <c:v>2.1923250379314001</c:v>
                </c:pt>
                <c:pt idx="2171">
                  <c:v>1.55459709079666</c:v>
                </c:pt>
                <c:pt idx="2172">
                  <c:v>1.3874153196315122</c:v>
                </c:pt>
                <c:pt idx="2173">
                  <c:v>2.25776201078564</c:v>
                </c:pt>
                <c:pt idx="2174">
                  <c:v>1.6015925734452601</c:v>
                </c:pt>
                <c:pt idx="2175">
                  <c:v>1.4920484199685522</c:v>
                </c:pt>
                <c:pt idx="2176">
                  <c:v>1.1797751368724101</c:v>
                </c:pt>
                <c:pt idx="2177">
                  <c:v>1.7575495627156599</c:v>
                </c:pt>
                <c:pt idx="2178">
                  <c:v>0.97237626875244687</c:v>
                </c:pt>
                <c:pt idx="2179">
                  <c:v>1.6701254348066137</c:v>
                </c:pt>
                <c:pt idx="2180">
                  <c:v>0.96768208657793098</c:v>
                </c:pt>
                <c:pt idx="2181">
                  <c:v>1.5672133876991177</c:v>
                </c:pt>
                <c:pt idx="2182">
                  <c:v>2.3186140479409212</c:v>
                </c:pt>
                <c:pt idx="2183">
                  <c:v>2.0179781831361177</c:v>
                </c:pt>
                <c:pt idx="2184">
                  <c:v>1.444884368104338</c:v>
                </c:pt>
                <c:pt idx="2185">
                  <c:v>1.9833077315296119</c:v>
                </c:pt>
                <c:pt idx="2186">
                  <c:v>1.586287835897962</c:v>
                </c:pt>
                <c:pt idx="2187">
                  <c:v>2.29968238811548</c:v>
                </c:pt>
                <c:pt idx="2188">
                  <c:v>1.0758950343176699</c:v>
                </c:pt>
                <c:pt idx="2189">
                  <c:v>1.9456785136868919</c:v>
                </c:pt>
                <c:pt idx="2190">
                  <c:v>0.914407811435623</c:v>
                </c:pt>
                <c:pt idx="2191">
                  <c:v>1.9753542961144976</c:v>
                </c:pt>
                <c:pt idx="2192">
                  <c:v>1.83709050546195</c:v>
                </c:pt>
                <c:pt idx="2193">
                  <c:v>1.7753377892729798</c:v>
                </c:pt>
                <c:pt idx="2194">
                  <c:v>2.1268040401988877</c:v>
                </c:pt>
                <c:pt idx="2195">
                  <c:v>1.58951115060571</c:v>
                </c:pt>
                <c:pt idx="2196">
                  <c:v>2.3881177132599345</c:v>
                </c:pt>
                <c:pt idx="2197">
                  <c:v>1.922729590634948</c:v>
                </c:pt>
                <c:pt idx="2198">
                  <c:v>1.0695974821132099</c:v>
                </c:pt>
                <c:pt idx="2199">
                  <c:v>1.7363902688906898</c:v>
                </c:pt>
                <c:pt idx="2200">
                  <c:v>1.8511791254430501</c:v>
                </c:pt>
                <c:pt idx="2201">
                  <c:v>0.917692985008838</c:v>
                </c:pt>
                <c:pt idx="2202">
                  <c:v>0.55878933858155599</c:v>
                </c:pt>
                <c:pt idx="2203">
                  <c:v>1.794147773178622</c:v>
                </c:pt>
                <c:pt idx="2204">
                  <c:v>2.0372295305946997</c:v>
                </c:pt>
                <c:pt idx="2205">
                  <c:v>1.47011839395082</c:v>
                </c:pt>
                <c:pt idx="2206">
                  <c:v>1.7246758868112901</c:v>
                </c:pt>
                <c:pt idx="2207">
                  <c:v>1.4855493510352979</c:v>
                </c:pt>
                <c:pt idx="2208">
                  <c:v>1.81887247686467</c:v>
                </c:pt>
                <c:pt idx="2209">
                  <c:v>2.4018531405135977</c:v>
                </c:pt>
                <c:pt idx="2210">
                  <c:v>1.4825939410994298</c:v>
                </c:pt>
                <c:pt idx="2211">
                  <c:v>0.64992754851167411</c:v>
                </c:pt>
                <c:pt idx="2212">
                  <c:v>0.87936828917403498</c:v>
                </c:pt>
                <c:pt idx="2213">
                  <c:v>1.5563154693284622</c:v>
                </c:pt>
                <c:pt idx="2214">
                  <c:v>2.9823015974700802</c:v>
                </c:pt>
                <c:pt idx="2215">
                  <c:v>1.0648026704273499</c:v>
                </c:pt>
                <c:pt idx="2216">
                  <c:v>0.76311301627301875</c:v>
                </c:pt>
                <c:pt idx="2217">
                  <c:v>2.2515404747622667</c:v>
                </c:pt>
                <c:pt idx="2218">
                  <c:v>1.8172000518096099</c:v>
                </c:pt>
                <c:pt idx="2219">
                  <c:v>2.0419439545992377</c:v>
                </c:pt>
                <c:pt idx="2220">
                  <c:v>1.9824527092502739</c:v>
                </c:pt>
                <c:pt idx="2221">
                  <c:v>0.98653336971671102</c:v>
                </c:pt>
                <c:pt idx="2222">
                  <c:v>1.3317222005994465</c:v>
                </c:pt>
                <c:pt idx="2223">
                  <c:v>1.0693924454103898</c:v>
                </c:pt>
                <c:pt idx="2224">
                  <c:v>0.99082941584833895</c:v>
                </c:pt>
                <c:pt idx="2225">
                  <c:v>1.7465250492695799</c:v>
                </c:pt>
                <c:pt idx="2226">
                  <c:v>0.62602467800656725</c:v>
                </c:pt>
                <c:pt idx="2227">
                  <c:v>2.2205702040844355</c:v>
                </c:pt>
                <c:pt idx="2228">
                  <c:v>1.6760730020799</c:v>
                </c:pt>
                <c:pt idx="2229">
                  <c:v>1.5006753738373999</c:v>
                </c:pt>
                <c:pt idx="2230">
                  <c:v>1.2605449293690001</c:v>
                </c:pt>
                <c:pt idx="2231">
                  <c:v>1.30401985047783</c:v>
                </c:pt>
                <c:pt idx="2232">
                  <c:v>1.02126895031822</c:v>
                </c:pt>
                <c:pt idx="2233">
                  <c:v>1.1520789252391119</c:v>
                </c:pt>
                <c:pt idx="2234">
                  <c:v>2.2912474455642662</c:v>
                </c:pt>
                <c:pt idx="2235">
                  <c:v>1.9782522630140125</c:v>
                </c:pt>
                <c:pt idx="2236">
                  <c:v>1.67548431440112</c:v>
                </c:pt>
                <c:pt idx="2237">
                  <c:v>2.2322286913744187</c:v>
                </c:pt>
                <c:pt idx="2238">
                  <c:v>1.9260890189210822</c:v>
                </c:pt>
                <c:pt idx="2239">
                  <c:v>1.4055561799965219</c:v>
                </c:pt>
                <c:pt idx="2240">
                  <c:v>1.5874858512579</c:v>
                </c:pt>
                <c:pt idx="2241">
                  <c:v>1.7025519578143198</c:v>
                </c:pt>
                <c:pt idx="2242">
                  <c:v>1.2977469192172999</c:v>
                </c:pt>
                <c:pt idx="2243">
                  <c:v>1.9010461680716719</c:v>
                </c:pt>
                <c:pt idx="2244">
                  <c:v>2.54659252711452</c:v>
                </c:pt>
                <c:pt idx="2245">
                  <c:v>1.0965007460251899</c:v>
                </c:pt>
                <c:pt idx="2246">
                  <c:v>0.76124569573404399</c:v>
                </c:pt>
                <c:pt idx="2247">
                  <c:v>8.919780178776214E-2</c:v>
                </c:pt>
                <c:pt idx="2248">
                  <c:v>0.59142796202179659</c:v>
                </c:pt>
                <c:pt idx="2249">
                  <c:v>0</c:v>
                </c:pt>
                <c:pt idx="2250">
                  <c:v>1.7410752192959198</c:v>
                </c:pt>
                <c:pt idx="2251">
                  <c:v>2.1700528990968446</c:v>
                </c:pt>
                <c:pt idx="2252">
                  <c:v>1.6176191590540199</c:v>
                </c:pt>
                <c:pt idx="2253">
                  <c:v>1.6455088575002998</c:v>
                </c:pt>
                <c:pt idx="2254">
                  <c:v>0.67732766126809263</c:v>
                </c:pt>
                <c:pt idx="2255">
                  <c:v>1.5877079111535901</c:v>
                </c:pt>
                <c:pt idx="2256">
                  <c:v>1.5765311221237301</c:v>
                </c:pt>
                <c:pt idx="2257">
                  <c:v>2.5252891677577001</c:v>
                </c:pt>
                <c:pt idx="2258">
                  <c:v>1.65413151809778</c:v>
                </c:pt>
                <c:pt idx="2259">
                  <c:v>0.7034849933099665</c:v>
                </c:pt>
                <c:pt idx="2260">
                  <c:v>2.0613442177747801</c:v>
                </c:pt>
                <c:pt idx="2261">
                  <c:v>1.9742488420260722</c:v>
                </c:pt>
                <c:pt idx="2262">
                  <c:v>1.1052164424730599</c:v>
                </c:pt>
                <c:pt idx="2263">
                  <c:v>1.6721914326280301</c:v>
                </c:pt>
                <c:pt idx="2264">
                  <c:v>2.41038161607923</c:v>
                </c:pt>
                <c:pt idx="2265">
                  <c:v>2.3211976234133399E-2</c:v>
                </c:pt>
                <c:pt idx="2266">
                  <c:v>0.31486156178984165</c:v>
                </c:pt>
                <c:pt idx="2267">
                  <c:v>1.2956402653652999</c:v>
                </c:pt>
                <c:pt idx="2268">
                  <c:v>2.671784780546095</c:v>
                </c:pt>
                <c:pt idx="2269">
                  <c:v>1.2045278906120198</c:v>
                </c:pt>
                <c:pt idx="2270">
                  <c:v>2.4508244709957587</c:v>
                </c:pt>
                <c:pt idx="2271">
                  <c:v>1.8342250102675</c:v>
                </c:pt>
                <c:pt idx="2272">
                  <c:v>3.0162578877109101</c:v>
                </c:pt>
                <c:pt idx="2273">
                  <c:v>1.59852541100329</c:v>
                </c:pt>
                <c:pt idx="2274">
                  <c:v>1.492859934996192</c:v>
                </c:pt>
                <c:pt idx="2275">
                  <c:v>0.7198900052875935</c:v>
                </c:pt>
                <c:pt idx="2276">
                  <c:v>1.1698607180968998</c:v>
                </c:pt>
                <c:pt idx="2277">
                  <c:v>1.74507790465445</c:v>
                </c:pt>
                <c:pt idx="2278">
                  <c:v>2.1849122907648599</c:v>
                </c:pt>
                <c:pt idx="2279">
                  <c:v>1.79482119676173</c:v>
                </c:pt>
                <c:pt idx="2280">
                  <c:v>0.83565399356029013</c:v>
                </c:pt>
                <c:pt idx="2281">
                  <c:v>1.86218261419443</c:v>
                </c:pt>
                <c:pt idx="2282">
                  <c:v>1.6867513037152519</c:v>
                </c:pt>
                <c:pt idx="2283">
                  <c:v>2.3614583713932542</c:v>
                </c:pt>
                <c:pt idx="2284">
                  <c:v>1.34380596261264</c:v>
                </c:pt>
                <c:pt idx="2285">
                  <c:v>0.29814922609547501</c:v>
                </c:pt>
                <c:pt idx="2286">
                  <c:v>1.3841181555151401</c:v>
                </c:pt>
                <c:pt idx="2287">
                  <c:v>1.8363918919446198</c:v>
                </c:pt>
                <c:pt idx="2288">
                  <c:v>1.9548423605474601</c:v>
                </c:pt>
                <c:pt idx="2289">
                  <c:v>1.811754393542268</c:v>
                </c:pt>
                <c:pt idx="2290">
                  <c:v>1.7765054313326201</c:v>
                </c:pt>
                <c:pt idx="2291">
                  <c:v>1.0830328254088901</c:v>
                </c:pt>
                <c:pt idx="2292">
                  <c:v>1.5640928745710228</c:v>
                </c:pt>
                <c:pt idx="2293">
                  <c:v>2.01361136582429</c:v>
                </c:pt>
                <c:pt idx="2294">
                  <c:v>2.3854285580516499</c:v>
                </c:pt>
                <c:pt idx="2295">
                  <c:v>3.36757557935581</c:v>
                </c:pt>
                <c:pt idx="2296">
                  <c:v>2.7983505205661499</c:v>
                </c:pt>
                <c:pt idx="2297">
                  <c:v>2.1457655632208477</c:v>
                </c:pt>
                <c:pt idx="2298">
                  <c:v>0.98965225766769305</c:v>
                </c:pt>
                <c:pt idx="2299">
                  <c:v>0.88805456547497696</c:v>
                </c:pt>
                <c:pt idx="2300">
                  <c:v>2.2277924232358277</c:v>
                </c:pt>
                <c:pt idx="2301">
                  <c:v>1.9241677136828601</c:v>
                </c:pt>
                <c:pt idx="2302">
                  <c:v>1.54694409981657</c:v>
                </c:pt>
                <c:pt idx="2303">
                  <c:v>1.8688770218580737</c:v>
                </c:pt>
                <c:pt idx="2304">
                  <c:v>2.5805536068110801</c:v>
                </c:pt>
                <c:pt idx="2305">
                  <c:v>1.98113375425113</c:v>
                </c:pt>
                <c:pt idx="2306">
                  <c:v>1.2819382234309198</c:v>
                </c:pt>
                <c:pt idx="2307">
                  <c:v>1.4978284576894951</c:v>
                </c:pt>
                <c:pt idx="2308">
                  <c:v>1.6439554605748101</c:v>
                </c:pt>
                <c:pt idx="2309">
                  <c:v>2.029789775961115</c:v>
                </c:pt>
                <c:pt idx="2310">
                  <c:v>0.42366776648396998</c:v>
                </c:pt>
                <c:pt idx="2311">
                  <c:v>1.82411698426417</c:v>
                </c:pt>
                <c:pt idx="2312">
                  <c:v>1.1172045391790899</c:v>
                </c:pt>
                <c:pt idx="2313">
                  <c:v>1.6318888216576601</c:v>
                </c:pt>
                <c:pt idx="2314">
                  <c:v>1.6726622890434899</c:v>
                </c:pt>
                <c:pt idx="2315">
                  <c:v>1.8161893702125</c:v>
                </c:pt>
                <c:pt idx="2316">
                  <c:v>1.79603277317569</c:v>
                </c:pt>
                <c:pt idx="2317">
                  <c:v>1.4922751470409099</c:v>
                </c:pt>
                <c:pt idx="2318">
                  <c:v>2.5441045128262161</c:v>
                </c:pt>
                <c:pt idx="2319">
                  <c:v>2.1463094077340701</c:v>
                </c:pt>
                <c:pt idx="2320">
                  <c:v>0.97342150219266399</c:v>
                </c:pt>
                <c:pt idx="2321">
                  <c:v>2.4042875301390798</c:v>
                </c:pt>
                <c:pt idx="2322">
                  <c:v>1.9092904213731701</c:v>
                </c:pt>
                <c:pt idx="2323">
                  <c:v>1.6763719988296699</c:v>
                </c:pt>
                <c:pt idx="2324">
                  <c:v>1.3636617013827599</c:v>
                </c:pt>
                <c:pt idx="2325">
                  <c:v>1.8633938643733901</c:v>
                </c:pt>
                <c:pt idx="2326">
                  <c:v>1.9970136173083999</c:v>
                </c:pt>
                <c:pt idx="2327">
                  <c:v>1.76836531458146</c:v>
                </c:pt>
                <c:pt idx="2328">
                  <c:v>2.0278816967651001</c:v>
                </c:pt>
                <c:pt idx="2329">
                  <c:v>1.7742119622100601</c:v>
                </c:pt>
                <c:pt idx="2330">
                  <c:v>2.1695971311294402</c:v>
                </c:pt>
                <c:pt idx="2331">
                  <c:v>1.4055134574287498</c:v>
                </c:pt>
                <c:pt idx="2332">
                  <c:v>1.7787925400369899</c:v>
                </c:pt>
                <c:pt idx="2333">
                  <c:v>2.0283851785911144</c:v>
                </c:pt>
                <c:pt idx="2334">
                  <c:v>2.1421510886996002</c:v>
                </c:pt>
                <c:pt idx="2335">
                  <c:v>0.93121011693413502</c:v>
                </c:pt>
                <c:pt idx="2336">
                  <c:v>0.50025233803745051</c:v>
                </c:pt>
                <c:pt idx="2337">
                  <c:v>1.6310797440140499</c:v>
                </c:pt>
                <c:pt idx="2338">
                  <c:v>1.3379067643823899</c:v>
                </c:pt>
                <c:pt idx="2339">
                  <c:v>1.98552190846689</c:v>
                </c:pt>
                <c:pt idx="2340">
                  <c:v>1.7657183782563</c:v>
                </c:pt>
                <c:pt idx="2341">
                  <c:v>1.1241727962754</c:v>
                </c:pt>
                <c:pt idx="2342">
                  <c:v>1.41081892350987</c:v>
                </c:pt>
                <c:pt idx="2343">
                  <c:v>1.1813394409278499</c:v>
                </c:pt>
                <c:pt idx="2344">
                  <c:v>2.631109052925154</c:v>
                </c:pt>
                <c:pt idx="2345">
                  <c:v>1.9165621189109401</c:v>
                </c:pt>
                <c:pt idx="2346">
                  <c:v>1.0932503836685401</c:v>
                </c:pt>
                <c:pt idx="2347">
                  <c:v>2.8545824165441167</c:v>
                </c:pt>
                <c:pt idx="2348">
                  <c:v>1.9024054937483201</c:v>
                </c:pt>
                <c:pt idx="2349">
                  <c:v>1.3923285419110825</c:v>
                </c:pt>
                <c:pt idx="2350">
                  <c:v>1.7343967034097598</c:v>
                </c:pt>
                <c:pt idx="2351">
                  <c:v>2.04953363050058</c:v>
                </c:pt>
                <c:pt idx="2352">
                  <c:v>2.1762337909353802</c:v>
                </c:pt>
                <c:pt idx="2353">
                  <c:v>1.6921323866296201</c:v>
                </c:pt>
                <c:pt idx="2354">
                  <c:v>1.7000290770064577</c:v>
                </c:pt>
                <c:pt idx="2355">
                  <c:v>1.8242788451891598</c:v>
                </c:pt>
                <c:pt idx="2356">
                  <c:v>2.3488264932173597</c:v>
                </c:pt>
                <c:pt idx="2357">
                  <c:v>1.9288020469137928</c:v>
                </c:pt>
                <c:pt idx="2358">
                  <c:v>2.0621723177837397</c:v>
                </c:pt>
                <c:pt idx="2359">
                  <c:v>1.689099584586542</c:v>
                </c:pt>
                <c:pt idx="2360">
                  <c:v>2.9608072859418799</c:v>
                </c:pt>
                <c:pt idx="2361">
                  <c:v>1.0210299777636398</c:v>
                </c:pt>
                <c:pt idx="2362">
                  <c:v>1.73490512403912</c:v>
                </c:pt>
                <c:pt idx="2363">
                  <c:v>2.0203821548593002</c:v>
                </c:pt>
                <c:pt idx="2364">
                  <c:v>2.2205763471911055</c:v>
                </c:pt>
                <c:pt idx="2365">
                  <c:v>2.1392366902564302</c:v>
                </c:pt>
                <c:pt idx="2366">
                  <c:v>2.6410494852480828</c:v>
                </c:pt>
                <c:pt idx="2367">
                  <c:v>2.7766322626095898</c:v>
                </c:pt>
                <c:pt idx="2368">
                  <c:v>1.5468101805467225</c:v>
                </c:pt>
                <c:pt idx="2369">
                  <c:v>1.2324789245216528</c:v>
                </c:pt>
                <c:pt idx="2370">
                  <c:v>1.713181824458802</c:v>
                </c:pt>
                <c:pt idx="2371">
                  <c:v>0.9413468607386255</c:v>
                </c:pt>
                <c:pt idx="2372">
                  <c:v>1.9561280662864919</c:v>
                </c:pt>
                <c:pt idx="2373">
                  <c:v>1.6814480446231201</c:v>
                </c:pt>
                <c:pt idx="2374">
                  <c:v>2.4059775780144412</c:v>
                </c:pt>
                <c:pt idx="2375">
                  <c:v>1.8795181170438899</c:v>
                </c:pt>
                <c:pt idx="2376">
                  <c:v>2.4337109690891277</c:v>
                </c:pt>
                <c:pt idx="2377">
                  <c:v>1.4032161202884699</c:v>
                </c:pt>
                <c:pt idx="2378">
                  <c:v>1.615925784030168</c:v>
                </c:pt>
                <c:pt idx="2379">
                  <c:v>2.1314074711206397</c:v>
                </c:pt>
                <c:pt idx="2380">
                  <c:v>2.3171139431960701</c:v>
                </c:pt>
                <c:pt idx="2381">
                  <c:v>1.7387180066001799</c:v>
                </c:pt>
                <c:pt idx="2382">
                  <c:v>3.127705167397044</c:v>
                </c:pt>
                <c:pt idx="2383">
                  <c:v>1.8879879338036625</c:v>
                </c:pt>
                <c:pt idx="2384">
                  <c:v>1.85327518655566</c:v>
                </c:pt>
                <c:pt idx="2385">
                  <c:v>2.0840472031455302</c:v>
                </c:pt>
                <c:pt idx="2386">
                  <c:v>1.8068149531303299</c:v>
                </c:pt>
                <c:pt idx="2387">
                  <c:v>2.5625339184334899</c:v>
                </c:pt>
                <c:pt idx="2388">
                  <c:v>2.4860779392160262</c:v>
                </c:pt>
                <c:pt idx="2389">
                  <c:v>1.6177291878225677</c:v>
                </c:pt>
                <c:pt idx="2390">
                  <c:v>1.39862971082126</c:v>
                </c:pt>
                <c:pt idx="2391">
                  <c:v>1.6059381617192601</c:v>
                </c:pt>
                <c:pt idx="2392">
                  <c:v>0.96765061926593565</c:v>
                </c:pt>
                <c:pt idx="2393">
                  <c:v>1.18807903847748</c:v>
                </c:pt>
                <c:pt idx="2394">
                  <c:v>2.3344744652049587</c:v>
                </c:pt>
                <c:pt idx="2395">
                  <c:v>2.0507101301181256</c:v>
                </c:pt>
                <c:pt idx="2396">
                  <c:v>2.23173012811385</c:v>
                </c:pt>
                <c:pt idx="2397">
                  <c:v>2.3084039639222587</c:v>
                </c:pt>
                <c:pt idx="2398">
                  <c:v>2.2370751015203898</c:v>
                </c:pt>
                <c:pt idx="2399">
                  <c:v>1.86081688779695</c:v>
                </c:pt>
                <c:pt idx="2400">
                  <c:v>2.1014469365586748</c:v>
                </c:pt>
                <c:pt idx="2401">
                  <c:v>1.2329357322580499</c:v>
                </c:pt>
                <c:pt idx="2402">
                  <c:v>2.4079123405821945</c:v>
                </c:pt>
                <c:pt idx="2403">
                  <c:v>1.4630314527469577</c:v>
                </c:pt>
                <c:pt idx="2404">
                  <c:v>2.5602981370069098</c:v>
                </c:pt>
                <c:pt idx="2405">
                  <c:v>1.343726622349426</c:v>
                </c:pt>
                <c:pt idx="2406">
                  <c:v>1.3997391528204977</c:v>
                </c:pt>
                <c:pt idx="2407">
                  <c:v>1.5127447244809999</c:v>
                </c:pt>
                <c:pt idx="2408">
                  <c:v>1.7185914615921498</c:v>
                </c:pt>
                <c:pt idx="2409">
                  <c:v>1.80143877388603</c:v>
                </c:pt>
                <c:pt idx="2410">
                  <c:v>1.99596514285867</c:v>
                </c:pt>
                <c:pt idx="2411">
                  <c:v>1.5916708658990699</c:v>
                </c:pt>
                <c:pt idx="2412">
                  <c:v>2.5393732820874044</c:v>
                </c:pt>
                <c:pt idx="2413">
                  <c:v>2.1479550580746944</c:v>
                </c:pt>
                <c:pt idx="2414">
                  <c:v>2.3299194486392798</c:v>
                </c:pt>
                <c:pt idx="2415">
                  <c:v>2.0937384679846698</c:v>
                </c:pt>
                <c:pt idx="2416">
                  <c:v>2.7648324877941302</c:v>
                </c:pt>
                <c:pt idx="2417">
                  <c:v>2.0479792675987145</c:v>
                </c:pt>
                <c:pt idx="2418">
                  <c:v>2.0293246349148197</c:v>
                </c:pt>
                <c:pt idx="2419">
                  <c:v>2.9202693457953601</c:v>
                </c:pt>
                <c:pt idx="2420">
                  <c:v>1.7939009127468499</c:v>
                </c:pt>
                <c:pt idx="2421">
                  <c:v>0.98903573692710001</c:v>
                </c:pt>
                <c:pt idx="2422">
                  <c:v>0.59063341369885425</c:v>
                </c:pt>
                <c:pt idx="2423">
                  <c:v>1.1714979946733801</c:v>
                </c:pt>
                <c:pt idx="2424">
                  <c:v>1.1993272612097101</c:v>
                </c:pt>
                <c:pt idx="2425">
                  <c:v>1.6914011308483901</c:v>
                </c:pt>
                <c:pt idx="2426">
                  <c:v>1.5021563435496399</c:v>
                </c:pt>
                <c:pt idx="2427">
                  <c:v>2.8857423442811798E-2</c:v>
                </c:pt>
                <c:pt idx="2428">
                  <c:v>1.2313351131114498</c:v>
                </c:pt>
                <c:pt idx="2429">
                  <c:v>3.1024863454311</c:v>
                </c:pt>
                <c:pt idx="2430">
                  <c:v>2.5394213319234997</c:v>
                </c:pt>
                <c:pt idx="2431">
                  <c:v>1.4202923462117001</c:v>
                </c:pt>
                <c:pt idx="2432">
                  <c:v>1.86314386727591</c:v>
                </c:pt>
                <c:pt idx="2433">
                  <c:v>2.3908589908838582</c:v>
                </c:pt>
                <c:pt idx="2434">
                  <c:v>1.9676793133169399</c:v>
                </c:pt>
                <c:pt idx="2435">
                  <c:v>2.07351916599921</c:v>
                </c:pt>
                <c:pt idx="2436">
                  <c:v>2.2628954507998267</c:v>
                </c:pt>
                <c:pt idx="2437">
                  <c:v>2.4149393966158788</c:v>
                </c:pt>
                <c:pt idx="2438">
                  <c:v>1.12461948759776</c:v>
                </c:pt>
                <c:pt idx="2439">
                  <c:v>2.0506593673551667</c:v>
                </c:pt>
                <c:pt idx="2440">
                  <c:v>2.6798438705144387</c:v>
                </c:pt>
                <c:pt idx="2441">
                  <c:v>1.7432986163366579</c:v>
                </c:pt>
                <c:pt idx="2442">
                  <c:v>1.9524978371138901</c:v>
                </c:pt>
                <c:pt idx="2443">
                  <c:v>1.9468712965776198</c:v>
                </c:pt>
                <c:pt idx="2444">
                  <c:v>2.2752216264170899</c:v>
                </c:pt>
                <c:pt idx="2445">
                  <c:v>0.99089563003999526</c:v>
                </c:pt>
                <c:pt idx="2446">
                  <c:v>1.3948856712492501</c:v>
                </c:pt>
                <c:pt idx="2447">
                  <c:v>1.9851751725410325</c:v>
                </c:pt>
                <c:pt idx="2448">
                  <c:v>1.9452365291110925</c:v>
                </c:pt>
                <c:pt idx="2449">
                  <c:v>1.9583185329984325</c:v>
                </c:pt>
                <c:pt idx="2450">
                  <c:v>1.7263199001409499</c:v>
                </c:pt>
                <c:pt idx="2451">
                  <c:v>2.1395257400468801</c:v>
                </c:pt>
                <c:pt idx="2452">
                  <c:v>0.40693102200822973</c:v>
                </c:pt>
                <c:pt idx="2453">
                  <c:v>4.1306310585206401</c:v>
                </c:pt>
                <c:pt idx="2454">
                  <c:v>2.2292921791415301</c:v>
                </c:pt>
                <c:pt idx="2455">
                  <c:v>2.4845671456073575</c:v>
                </c:pt>
                <c:pt idx="2456">
                  <c:v>2.6652110223506202</c:v>
                </c:pt>
                <c:pt idx="2457">
                  <c:v>3.8225675626540001</c:v>
                </c:pt>
                <c:pt idx="2458">
                  <c:v>1.8411913528118298</c:v>
                </c:pt>
                <c:pt idx="2459">
                  <c:v>2.3144089748014167</c:v>
                </c:pt>
                <c:pt idx="2460">
                  <c:v>1.8707949458699598</c:v>
                </c:pt>
                <c:pt idx="2461">
                  <c:v>2.2336756156101987</c:v>
                </c:pt>
                <c:pt idx="2462">
                  <c:v>2.3296048504489</c:v>
                </c:pt>
                <c:pt idx="2463">
                  <c:v>2.1564279534370399</c:v>
                </c:pt>
                <c:pt idx="2464">
                  <c:v>1.6918916718132</c:v>
                </c:pt>
                <c:pt idx="2465">
                  <c:v>1.6531173628890201</c:v>
                </c:pt>
                <c:pt idx="2466">
                  <c:v>0.91315236769849395</c:v>
                </c:pt>
                <c:pt idx="2467">
                  <c:v>1.5471824651586801</c:v>
                </c:pt>
                <c:pt idx="2468">
                  <c:v>1.8227976521855598</c:v>
                </c:pt>
                <c:pt idx="2469">
                  <c:v>2.190822582055</c:v>
                </c:pt>
                <c:pt idx="2470">
                  <c:v>2.2004227510067955</c:v>
                </c:pt>
                <c:pt idx="2471">
                  <c:v>1.57219200617035</c:v>
                </c:pt>
                <c:pt idx="2472">
                  <c:v>1.5968682098973099</c:v>
                </c:pt>
                <c:pt idx="2473">
                  <c:v>1.7263353297403101</c:v>
                </c:pt>
                <c:pt idx="2474">
                  <c:v>1.8513644538410698</c:v>
                </c:pt>
                <c:pt idx="2475">
                  <c:v>2.307580460481375</c:v>
                </c:pt>
                <c:pt idx="2476">
                  <c:v>0</c:v>
                </c:pt>
                <c:pt idx="2477">
                  <c:v>2.8940612025939498</c:v>
                </c:pt>
                <c:pt idx="2478">
                  <c:v>1.7292117298987419</c:v>
                </c:pt>
                <c:pt idx="2479">
                  <c:v>2.3133425833300967</c:v>
                </c:pt>
                <c:pt idx="2480">
                  <c:v>2.086354845794355</c:v>
                </c:pt>
                <c:pt idx="2481">
                  <c:v>1.6798938601214</c:v>
                </c:pt>
                <c:pt idx="2482">
                  <c:v>2.0160475561876301</c:v>
                </c:pt>
                <c:pt idx="2483">
                  <c:v>2.1465830303564202</c:v>
                </c:pt>
                <c:pt idx="2484">
                  <c:v>1.35064901693561</c:v>
                </c:pt>
                <c:pt idx="2485">
                  <c:v>1.6856834157582301</c:v>
                </c:pt>
                <c:pt idx="2486">
                  <c:v>1.5221566441909999</c:v>
                </c:pt>
                <c:pt idx="2487">
                  <c:v>1.6036182958171177</c:v>
                </c:pt>
                <c:pt idx="2488">
                  <c:v>1.4547200598333199</c:v>
                </c:pt>
                <c:pt idx="2489">
                  <c:v>1.6618088118478</c:v>
                </c:pt>
                <c:pt idx="2490">
                  <c:v>4.7919048218325599E-3</c:v>
                </c:pt>
                <c:pt idx="2491">
                  <c:v>1.3072844556621774</c:v>
                </c:pt>
                <c:pt idx="2492">
                  <c:v>1.7182697877622977</c:v>
                </c:pt>
                <c:pt idx="2493">
                  <c:v>2.00689197313595</c:v>
                </c:pt>
                <c:pt idx="2494">
                  <c:v>1.62108224348929</c:v>
                </c:pt>
                <c:pt idx="2495">
                  <c:v>1.02036033495512</c:v>
                </c:pt>
                <c:pt idx="2496">
                  <c:v>1.5566222566153198</c:v>
                </c:pt>
                <c:pt idx="2497">
                  <c:v>1.10573669462671</c:v>
                </c:pt>
                <c:pt idx="2498">
                  <c:v>1.8750159001530322</c:v>
                </c:pt>
                <c:pt idx="2499">
                  <c:v>1.81616700031429</c:v>
                </c:pt>
                <c:pt idx="2500">
                  <c:v>1.18339813543926</c:v>
                </c:pt>
                <c:pt idx="2501">
                  <c:v>1.5627660417182301</c:v>
                </c:pt>
                <c:pt idx="2502">
                  <c:v>0.58962577533729299</c:v>
                </c:pt>
                <c:pt idx="2503">
                  <c:v>2.2026913867449145</c:v>
                </c:pt>
                <c:pt idx="2504">
                  <c:v>0.18377046752853199</c:v>
                </c:pt>
                <c:pt idx="2505">
                  <c:v>1.9251565243125437</c:v>
                </c:pt>
                <c:pt idx="2506">
                  <c:v>1.5181269127891677</c:v>
                </c:pt>
                <c:pt idx="2507">
                  <c:v>1.4244281261693599</c:v>
                </c:pt>
                <c:pt idx="2508">
                  <c:v>1.6647456454591398</c:v>
                </c:pt>
                <c:pt idx="2509">
                  <c:v>1.2074387815953898</c:v>
                </c:pt>
                <c:pt idx="2510">
                  <c:v>1.6395226714025399</c:v>
                </c:pt>
                <c:pt idx="2511">
                  <c:v>1.4491114271482999</c:v>
                </c:pt>
                <c:pt idx="2512">
                  <c:v>0.73244855732816738</c:v>
                </c:pt>
                <c:pt idx="2513">
                  <c:v>1.75814375697091</c:v>
                </c:pt>
                <c:pt idx="2514">
                  <c:v>1.5527576470125699</c:v>
                </c:pt>
                <c:pt idx="2515">
                  <c:v>1.2340197923295098</c:v>
                </c:pt>
                <c:pt idx="2516">
                  <c:v>2.1475816287926079</c:v>
                </c:pt>
                <c:pt idx="2517">
                  <c:v>1.6207706122545198</c:v>
                </c:pt>
                <c:pt idx="2518">
                  <c:v>0.18161581116515499</c:v>
                </c:pt>
                <c:pt idx="2519">
                  <c:v>1.1288821119986725</c:v>
                </c:pt>
                <c:pt idx="2520">
                  <c:v>2.2250187653157498</c:v>
                </c:pt>
                <c:pt idx="2521">
                  <c:v>2.5802256720337398</c:v>
                </c:pt>
                <c:pt idx="2522">
                  <c:v>1.9353399851656299</c:v>
                </c:pt>
                <c:pt idx="2523">
                  <c:v>1.85706192043339</c:v>
                </c:pt>
                <c:pt idx="2524">
                  <c:v>1.825423818413408</c:v>
                </c:pt>
                <c:pt idx="2525">
                  <c:v>0.29035845828688256</c:v>
                </c:pt>
                <c:pt idx="2526">
                  <c:v>1.7387587417904</c:v>
                </c:pt>
                <c:pt idx="2527">
                  <c:v>1.2402769388969501</c:v>
                </c:pt>
                <c:pt idx="2528">
                  <c:v>2.2836709932250199</c:v>
                </c:pt>
                <c:pt idx="2529">
                  <c:v>1.9849653044176201</c:v>
                </c:pt>
                <c:pt idx="2530">
                  <c:v>1.1915823187999</c:v>
                </c:pt>
                <c:pt idx="2531">
                  <c:v>1.9647575849121635</c:v>
                </c:pt>
                <c:pt idx="2532">
                  <c:v>1.7604004499224899</c:v>
                </c:pt>
                <c:pt idx="2533">
                  <c:v>1.2284981357674298</c:v>
                </c:pt>
                <c:pt idx="2534">
                  <c:v>1.34266335473686</c:v>
                </c:pt>
                <c:pt idx="2535">
                  <c:v>1.69980209725653</c:v>
                </c:pt>
                <c:pt idx="2536">
                  <c:v>1.26580786216661</c:v>
                </c:pt>
                <c:pt idx="2537">
                  <c:v>1.6675520530161201</c:v>
                </c:pt>
                <c:pt idx="2538">
                  <c:v>1.5948901398228901</c:v>
                </c:pt>
                <c:pt idx="2539">
                  <c:v>2.0096933172928502</c:v>
                </c:pt>
                <c:pt idx="2540">
                  <c:v>1.4281440673995298</c:v>
                </c:pt>
                <c:pt idx="2541">
                  <c:v>2.4866482665947256</c:v>
                </c:pt>
                <c:pt idx="2542">
                  <c:v>1.3253956848856698</c:v>
                </c:pt>
                <c:pt idx="2543">
                  <c:v>1.0928823155719201</c:v>
                </c:pt>
                <c:pt idx="2544">
                  <c:v>2.1061680569827499</c:v>
                </c:pt>
                <c:pt idx="2545">
                  <c:v>0.91427273855834601</c:v>
                </c:pt>
                <c:pt idx="2546">
                  <c:v>2.1512128231018357</c:v>
                </c:pt>
                <c:pt idx="2547">
                  <c:v>1.88959240016577</c:v>
                </c:pt>
                <c:pt idx="2548">
                  <c:v>1.76775551152904</c:v>
                </c:pt>
                <c:pt idx="2549">
                  <c:v>1.7192293805231071</c:v>
                </c:pt>
                <c:pt idx="2550">
                  <c:v>2.0918871182244598</c:v>
                </c:pt>
                <c:pt idx="2551">
                  <c:v>1.4165949050886877</c:v>
                </c:pt>
                <c:pt idx="2552">
                  <c:v>1.9667017342002719</c:v>
                </c:pt>
                <c:pt idx="2553">
                  <c:v>1.6933168078744099</c:v>
                </c:pt>
                <c:pt idx="2554">
                  <c:v>1.5890828695199701</c:v>
                </c:pt>
                <c:pt idx="2555">
                  <c:v>1.1325781755510722</c:v>
                </c:pt>
                <c:pt idx="2556">
                  <c:v>1.6539868509653399</c:v>
                </c:pt>
                <c:pt idx="2557">
                  <c:v>1.59509241402505</c:v>
                </c:pt>
                <c:pt idx="2558">
                  <c:v>1.6916208357501199</c:v>
                </c:pt>
                <c:pt idx="2559">
                  <c:v>1.89226231254971</c:v>
                </c:pt>
                <c:pt idx="2560">
                  <c:v>1.0598904551828972</c:v>
                </c:pt>
                <c:pt idx="2561">
                  <c:v>2.0833953765163189</c:v>
                </c:pt>
                <c:pt idx="2562">
                  <c:v>1.9709012451121877</c:v>
                </c:pt>
                <c:pt idx="2563">
                  <c:v>1.7714280589167499</c:v>
                </c:pt>
                <c:pt idx="2564">
                  <c:v>1.25832741013188</c:v>
                </c:pt>
                <c:pt idx="2565">
                  <c:v>3.5318607628061498</c:v>
                </c:pt>
                <c:pt idx="2566">
                  <c:v>2.6448884089734199</c:v>
                </c:pt>
                <c:pt idx="2567">
                  <c:v>1.7694933780095277</c:v>
                </c:pt>
                <c:pt idx="2568">
                  <c:v>2.091171351051504</c:v>
                </c:pt>
                <c:pt idx="2569">
                  <c:v>1.3172668665530201</c:v>
                </c:pt>
                <c:pt idx="2570">
                  <c:v>1.6006129312579125</c:v>
                </c:pt>
                <c:pt idx="2571">
                  <c:v>1.7896787947853199</c:v>
                </c:pt>
                <c:pt idx="2572">
                  <c:v>2.1988273643271401</c:v>
                </c:pt>
                <c:pt idx="2573">
                  <c:v>1.6557731643148901</c:v>
                </c:pt>
                <c:pt idx="2574">
                  <c:v>2.1360077470985401</c:v>
                </c:pt>
                <c:pt idx="2575">
                  <c:v>1.2589262714576277</c:v>
                </c:pt>
                <c:pt idx="2576">
                  <c:v>1.459959429194488</c:v>
                </c:pt>
                <c:pt idx="2577">
                  <c:v>1.9811368903640798</c:v>
                </c:pt>
                <c:pt idx="2578">
                  <c:v>2.0165028369566187</c:v>
                </c:pt>
                <c:pt idx="2579">
                  <c:v>1.4750125497386419</c:v>
                </c:pt>
                <c:pt idx="2580">
                  <c:v>0.66447993656729876</c:v>
                </c:pt>
                <c:pt idx="2581">
                  <c:v>1.87839907231897E-2</c:v>
                </c:pt>
                <c:pt idx="2582">
                  <c:v>1.6892571825542519</c:v>
                </c:pt>
                <c:pt idx="2583">
                  <c:v>1.5303780983086499</c:v>
                </c:pt>
                <c:pt idx="2584">
                  <c:v>1.1901532375965522</c:v>
                </c:pt>
                <c:pt idx="2585">
                  <c:v>1.9276374037647119</c:v>
                </c:pt>
                <c:pt idx="2586">
                  <c:v>1.36110066482966</c:v>
                </c:pt>
                <c:pt idx="2587">
                  <c:v>1.9383711071887619</c:v>
                </c:pt>
                <c:pt idx="2588">
                  <c:v>1.3068413913983399</c:v>
                </c:pt>
                <c:pt idx="2589">
                  <c:v>0.76643321158411926</c:v>
                </c:pt>
                <c:pt idx="2590">
                  <c:v>1.4864446751226077</c:v>
                </c:pt>
                <c:pt idx="2591">
                  <c:v>1.4078702002844454</c:v>
                </c:pt>
                <c:pt idx="2592">
                  <c:v>1.6418792794370198</c:v>
                </c:pt>
                <c:pt idx="2593">
                  <c:v>1.9619355797640101</c:v>
                </c:pt>
                <c:pt idx="2594">
                  <c:v>1.7430590361373899</c:v>
                </c:pt>
                <c:pt idx="2595">
                  <c:v>1.869897055992138</c:v>
                </c:pt>
                <c:pt idx="2596">
                  <c:v>1.6779613384353698</c:v>
                </c:pt>
                <c:pt idx="2597">
                  <c:v>1.2295603908242274</c:v>
                </c:pt>
                <c:pt idx="2598">
                  <c:v>1.5153417782310998</c:v>
                </c:pt>
                <c:pt idx="2599">
                  <c:v>1.3750763896043199</c:v>
                </c:pt>
                <c:pt idx="2600">
                  <c:v>1.8780366803925599</c:v>
                </c:pt>
                <c:pt idx="2601">
                  <c:v>1.5270749975867999</c:v>
                </c:pt>
                <c:pt idx="2602">
                  <c:v>1.4479267673284755</c:v>
                </c:pt>
                <c:pt idx="2603">
                  <c:v>1.5323587228598301</c:v>
                </c:pt>
                <c:pt idx="2604">
                  <c:v>1.9573096993691577</c:v>
                </c:pt>
                <c:pt idx="2605">
                  <c:v>1.36556553956216</c:v>
                </c:pt>
                <c:pt idx="2606">
                  <c:v>4.4137754321553879E-3</c:v>
                </c:pt>
                <c:pt idx="2607">
                  <c:v>1.3644076478303999</c:v>
                </c:pt>
                <c:pt idx="2608">
                  <c:v>1.5219424827153898</c:v>
                </c:pt>
                <c:pt idx="2609">
                  <c:v>1.5146558297915844</c:v>
                </c:pt>
                <c:pt idx="2610">
                  <c:v>2.59989085644315</c:v>
                </c:pt>
                <c:pt idx="2611">
                  <c:v>1.5888007100058499</c:v>
                </c:pt>
                <c:pt idx="2612">
                  <c:v>1.8384244403568</c:v>
                </c:pt>
                <c:pt idx="2613">
                  <c:v>1.3240695921674179</c:v>
                </c:pt>
                <c:pt idx="2614">
                  <c:v>0.44897758315168457</c:v>
                </c:pt>
                <c:pt idx="2615">
                  <c:v>1.6215429149787239</c:v>
                </c:pt>
                <c:pt idx="2616">
                  <c:v>2.6479581976081867</c:v>
                </c:pt>
                <c:pt idx="2617">
                  <c:v>1.21667893058038</c:v>
                </c:pt>
                <c:pt idx="2618">
                  <c:v>1.9574156148648201</c:v>
                </c:pt>
                <c:pt idx="2619">
                  <c:v>1.9004685425819401</c:v>
                </c:pt>
                <c:pt idx="2620">
                  <c:v>1.82220768911977</c:v>
                </c:pt>
                <c:pt idx="2621">
                  <c:v>0.910871347120221</c:v>
                </c:pt>
                <c:pt idx="2622">
                  <c:v>1.8521390249836425</c:v>
                </c:pt>
                <c:pt idx="2623">
                  <c:v>0.83663505355123913</c:v>
                </c:pt>
                <c:pt idx="2624">
                  <c:v>2.081784032895484</c:v>
                </c:pt>
                <c:pt idx="2625">
                  <c:v>1.34541351419934</c:v>
                </c:pt>
                <c:pt idx="2626">
                  <c:v>1.437061668114106</c:v>
                </c:pt>
                <c:pt idx="2627">
                  <c:v>1.2012756300320098</c:v>
                </c:pt>
                <c:pt idx="2628">
                  <c:v>1.4708068493596198</c:v>
                </c:pt>
                <c:pt idx="2629">
                  <c:v>1.9332169034215725</c:v>
                </c:pt>
                <c:pt idx="2630">
                  <c:v>1.538118171241492</c:v>
                </c:pt>
                <c:pt idx="2631">
                  <c:v>1.5884052586952799</c:v>
                </c:pt>
                <c:pt idx="2632">
                  <c:v>1.7815015623061499</c:v>
                </c:pt>
                <c:pt idx="2633">
                  <c:v>1.9339436199986</c:v>
                </c:pt>
                <c:pt idx="2634">
                  <c:v>2.0765575965996197</c:v>
                </c:pt>
                <c:pt idx="2635">
                  <c:v>1.2669877196189001</c:v>
                </c:pt>
                <c:pt idx="2636">
                  <c:v>2.0709622225884701</c:v>
                </c:pt>
                <c:pt idx="2637">
                  <c:v>1.8476664381291674</c:v>
                </c:pt>
                <c:pt idx="2638">
                  <c:v>1.568157934593206</c:v>
                </c:pt>
                <c:pt idx="2639">
                  <c:v>1.8841882181554199</c:v>
                </c:pt>
                <c:pt idx="2640">
                  <c:v>1.8679594078041479</c:v>
                </c:pt>
                <c:pt idx="2641">
                  <c:v>2.0770892306561599</c:v>
                </c:pt>
                <c:pt idx="2642">
                  <c:v>2.1100966812466702</c:v>
                </c:pt>
                <c:pt idx="2643">
                  <c:v>1.2712738562630199</c:v>
                </c:pt>
                <c:pt idx="2644">
                  <c:v>2.117273568010464</c:v>
                </c:pt>
                <c:pt idx="2645">
                  <c:v>2.388744048660064</c:v>
                </c:pt>
                <c:pt idx="2646">
                  <c:v>1.7222537795500201</c:v>
                </c:pt>
                <c:pt idx="2647">
                  <c:v>1.9336104516463901</c:v>
                </c:pt>
                <c:pt idx="2648">
                  <c:v>1.8317046386441171</c:v>
                </c:pt>
                <c:pt idx="2649">
                  <c:v>2.0011801256836987</c:v>
                </c:pt>
                <c:pt idx="2650">
                  <c:v>1.6063097937033899</c:v>
                </c:pt>
                <c:pt idx="2651">
                  <c:v>1.601077366472812</c:v>
                </c:pt>
                <c:pt idx="2652">
                  <c:v>1.60361093700338</c:v>
                </c:pt>
                <c:pt idx="2653">
                  <c:v>1.3974740904559977</c:v>
                </c:pt>
                <c:pt idx="2654">
                  <c:v>1.8578219800735998</c:v>
                </c:pt>
                <c:pt idx="2655">
                  <c:v>1.9607074953008701</c:v>
                </c:pt>
                <c:pt idx="2656">
                  <c:v>1.6379064755484298</c:v>
                </c:pt>
                <c:pt idx="2657">
                  <c:v>1.237200510195168</c:v>
                </c:pt>
                <c:pt idx="2658">
                  <c:v>1.5141753071388599</c:v>
                </c:pt>
                <c:pt idx="2659">
                  <c:v>1.15562841614378</c:v>
                </c:pt>
                <c:pt idx="2660">
                  <c:v>1.4806074878874398</c:v>
                </c:pt>
                <c:pt idx="2661">
                  <c:v>1.667771694569028</c:v>
                </c:pt>
                <c:pt idx="2662">
                  <c:v>1.84088649604336</c:v>
                </c:pt>
                <c:pt idx="2663">
                  <c:v>1.328012969392014</c:v>
                </c:pt>
                <c:pt idx="2664">
                  <c:v>1.8040516531080899</c:v>
                </c:pt>
                <c:pt idx="2665">
                  <c:v>1.5759572604006</c:v>
                </c:pt>
                <c:pt idx="2666">
                  <c:v>1.1883409606995627</c:v>
                </c:pt>
                <c:pt idx="2667">
                  <c:v>1.1744811183530901</c:v>
                </c:pt>
                <c:pt idx="2668">
                  <c:v>1.1881293836147799</c:v>
                </c:pt>
                <c:pt idx="2669">
                  <c:v>1.60663932262381</c:v>
                </c:pt>
                <c:pt idx="2670">
                  <c:v>1.3946568228691301</c:v>
                </c:pt>
                <c:pt idx="2671">
                  <c:v>1.78958611422277</c:v>
                </c:pt>
                <c:pt idx="2672">
                  <c:v>1.3682878152755422</c:v>
                </c:pt>
                <c:pt idx="2673">
                  <c:v>1.632120902728792</c:v>
                </c:pt>
                <c:pt idx="2674">
                  <c:v>2.1780293392702257</c:v>
                </c:pt>
                <c:pt idx="2675">
                  <c:v>0.59474544270416363</c:v>
                </c:pt>
                <c:pt idx="2676">
                  <c:v>1.4592958154435998</c:v>
                </c:pt>
                <c:pt idx="2677">
                  <c:v>1.7185453100026298</c:v>
                </c:pt>
                <c:pt idx="2678">
                  <c:v>1.6140432308285122</c:v>
                </c:pt>
                <c:pt idx="2679">
                  <c:v>1.3781596323147201</c:v>
                </c:pt>
                <c:pt idx="2680">
                  <c:v>1.6517016485330998</c:v>
                </c:pt>
                <c:pt idx="2681">
                  <c:v>1.303344673396488</c:v>
                </c:pt>
                <c:pt idx="2682">
                  <c:v>1.29976359147876</c:v>
                </c:pt>
                <c:pt idx="2683">
                  <c:v>1.9041068251703119</c:v>
                </c:pt>
                <c:pt idx="2684">
                  <c:v>0.48807381652474363</c:v>
                </c:pt>
                <c:pt idx="2685">
                  <c:v>1.8992916095940098</c:v>
                </c:pt>
                <c:pt idx="2686">
                  <c:v>0.89481967886621006</c:v>
                </c:pt>
                <c:pt idx="2687">
                  <c:v>1.4190876929294864</c:v>
                </c:pt>
                <c:pt idx="2688">
                  <c:v>1.2373919198028898</c:v>
                </c:pt>
                <c:pt idx="2689">
                  <c:v>1.1593258799023101</c:v>
                </c:pt>
                <c:pt idx="2690">
                  <c:v>1.3034719243106201</c:v>
                </c:pt>
                <c:pt idx="2691">
                  <c:v>1.3339010582835598</c:v>
                </c:pt>
                <c:pt idx="2692">
                  <c:v>1.3725013161477699</c:v>
                </c:pt>
                <c:pt idx="2693">
                  <c:v>1.2020013146073698</c:v>
                </c:pt>
                <c:pt idx="2694">
                  <c:v>1.4131903138676767</c:v>
                </c:pt>
                <c:pt idx="2695">
                  <c:v>2.0992299526263802</c:v>
                </c:pt>
                <c:pt idx="2696">
                  <c:v>1.5721505107769125</c:v>
                </c:pt>
                <c:pt idx="2697">
                  <c:v>1.4146627892294976</c:v>
                </c:pt>
                <c:pt idx="2698">
                  <c:v>1.6210007822451298</c:v>
                </c:pt>
                <c:pt idx="2699">
                  <c:v>0.86887746521834364</c:v>
                </c:pt>
                <c:pt idx="2700">
                  <c:v>1.9604292856792198</c:v>
                </c:pt>
                <c:pt idx="2701">
                  <c:v>0.22467194914481287</c:v>
                </c:pt>
                <c:pt idx="2702">
                  <c:v>1.2042932923768377</c:v>
                </c:pt>
                <c:pt idx="2703">
                  <c:v>1.3286205067584</c:v>
                </c:pt>
                <c:pt idx="2704">
                  <c:v>1.5894478820676099</c:v>
                </c:pt>
                <c:pt idx="2705">
                  <c:v>2.2766205087411699</c:v>
                </c:pt>
                <c:pt idx="2706">
                  <c:v>1.4654815400649079</c:v>
                </c:pt>
                <c:pt idx="2707">
                  <c:v>0.75706793625841351</c:v>
                </c:pt>
                <c:pt idx="2708">
                  <c:v>1.75153573643351</c:v>
                </c:pt>
                <c:pt idx="2709">
                  <c:v>1.9549475623704222</c:v>
                </c:pt>
                <c:pt idx="2710">
                  <c:v>1.9467336634883001</c:v>
                </c:pt>
                <c:pt idx="2711">
                  <c:v>1.2882584236298722</c:v>
                </c:pt>
                <c:pt idx="2712">
                  <c:v>1.309193299306928</c:v>
                </c:pt>
                <c:pt idx="2713">
                  <c:v>2.0661104890625701</c:v>
                </c:pt>
                <c:pt idx="2714">
                  <c:v>1.046907674858562</c:v>
                </c:pt>
                <c:pt idx="2715">
                  <c:v>2.1868687369840187</c:v>
                </c:pt>
                <c:pt idx="2716">
                  <c:v>1.693743749271222</c:v>
                </c:pt>
                <c:pt idx="2717">
                  <c:v>1.55151442286361</c:v>
                </c:pt>
                <c:pt idx="2718">
                  <c:v>1.73795722851777</c:v>
                </c:pt>
                <c:pt idx="2719">
                  <c:v>1.2521298663442899</c:v>
                </c:pt>
                <c:pt idx="2720">
                  <c:v>2.01753292664463</c:v>
                </c:pt>
                <c:pt idx="2721">
                  <c:v>1.8211497309959399</c:v>
                </c:pt>
                <c:pt idx="2722">
                  <c:v>1.9019368698633601</c:v>
                </c:pt>
                <c:pt idx="2723">
                  <c:v>2.0585360795341199</c:v>
                </c:pt>
                <c:pt idx="2724">
                  <c:v>1.1384611267297919</c:v>
                </c:pt>
                <c:pt idx="2725">
                  <c:v>1.5469996121074254</c:v>
                </c:pt>
                <c:pt idx="2726">
                  <c:v>1.4871017060745479</c:v>
                </c:pt>
                <c:pt idx="2727">
                  <c:v>1.6389597470183499</c:v>
                </c:pt>
                <c:pt idx="2728">
                  <c:v>1.89852976963839</c:v>
                </c:pt>
                <c:pt idx="2729">
                  <c:v>1.4447432955281374</c:v>
                </c:pt>
                <c:pt idx="2730">
                  <c:v>1.8231220742162122</c:v>
                </c:pt>
                <c:pt idx="2731">
                  <c:v>2.1408250260563499</c:v>
                </c:pt>
                <c:pt idx="2732">
                  <c:v>1.4769211515487</c:v>
                </c:pt>
                <c:pt idx="2733">
                  <c:v>1.6155387922992774</c:v>
                </c:pt>
                <c:pt idx="2734">
                  <c:v>1.5561012091603998</c:v>
                </c:pt>
                <c:pt idx="2735">
                  <c:v>1.6229700964510301</c:v>
                </c:pt>
                <c:pt idx="2736">
                  <c:v>2.1876323826701145</c:v>
                </c:pt>
                <c:pt idx="2737">
                  <c:v>1.7290832136495398</c:v>
                </c:pt>
                <c:pt idx="2738">
                  <c:v>1.6679794836961399</c:v>
                </c:pt>
                <c:pt idx="2739">
                  <c:v>1.5510425270880901</c:v>
                </c:pt>
                <c:pt idx="2740">
                  <c:v>1.8908817067523001</c:v>
                </c:pt>
                <c:pt idx="2741">
                  <c:v>2.0365714929461798</c:v>
                </c:pt>
                <c:pt idx="2742">
                  <c:v>1.6103429706482935</c:v>
                </c:pt>
                <c:pt idx="2743">
                  <c:v>1.5461084716058222</c:v>
                </c:pt>
                <c:pt idx="2744">
                  <c:v>1.38626010209809</c:v>
                </c:pt>
                <c:pt idx="2745">
                  <c:v>0.95851873799092857</c:v>
                </c:pt>
                <c:pt idx="2746">
                  <c:v>1.2663659754359999</c:v>
                </c:pt>
                <c:pt idx="2747">
                  <c:v>1.8684911163549598</c:v>
                </c:pt>
                <c:pt idx="2748">
                  <c:v>1.61340522961258</c:v>
                </c:pt>
                <c:pt idx="2749">
                  <c:v>1.64420986597412</c:v>
                </c:pt>
                <c:pt idx="2750">
                  <c:v>0.9002173072015115</c:v>
                </c:pt>
                <c:pt idx="2751">
                  <c:v>2.1128876121108462</c:v>
                </c:pt>
                <c:pt idx="2752">
                  <c:v>1.3567910782251498</c:v>
                </c:pt>
                <c:pt idx="2753">
                  <c:v>1.8951589271384119</c:v>
                </c:pt>
                <c:pt idx="2754">
                  <c:v>1.6612798096338601</c:v>
                </c:pt>
                <c:pt idx="2755">
                  <c:v>1.7332220928788398</c:v>
                </c:pt>
                <c:pt idx="2756">
                  <c:v>1.1838993970020955</c:v>
                </c:pt>
                <c:pt idx="2757">
                  <c:v>1.8274233069294974</c:v>
                </c:pt>
                <c:pt idx="2758">
                  <c:v>1.7902134394028801</c:v>
                </c:pt>
                <c:pt idx="2759">
                  <c:v>1.2667561616668634</c:v>
                </c:pt>
                <c:pt idx="2760">
                  <c:v>1.04203560501077</c:v>
                </c:pt>
                <c:pt idx="2761">
                  <c:v>1.7461875299519745</c:v>
                </c:pt>
                <c:pt idx="2762">
                  <c:v>0.69321490578633238</c:v>
                </c:pt>
                <c:pt idx="2763">
                  <c:v>1.9093542522779474</c:v>
                </c:pt>
                <c:pt idx="2764">
                  <c:v>1.7419728725471479</c:v>
                </c:pt>
                <c:pt idx="2765">
                  <c:v>1.65794965675678</c:v>
                </c:pt>
                <c:pt idx="2766">
                  <c:v>1.27756797902426</c:v>
                </c:pt>
                <c:pt idx="2767">
                  <c:v>1.6366566148197901</c:v>
                </c:pt>
                <c:pt idx="2768">
                  <c:v>1.6537477821456199</c:v>
                </c:pt>
                <c:pt idx="2769">
                  <c:v>1.3035955104700399</c:v>
                </c:pt>
                <c:pt idx="2770">
                  <c:v>1.825199381622618</c:v>
                </c:pt>
                <c:pt idx="2771">
                  <c:v>1.3599322692571498</c:v>
                </c:pt>
                <c:pt idx="2772">
                  <c:v>1.4879040580618177</c:v>
                </c:pt>
                <c:pt idx="2773">
                  <c:v>1.3383575004533039</c:v>
                </c:pt>
                <c:pt idx="2774">
                  <c:v>1.5503022084459099</c:v>
                </c:pt>
                <c:pt idx="2775">
                  <c:v>1.5902347503795498</c:v>
                </c:pt>
                <c:pt idx="2776">
                  <c:v>1.6746310601779399</c:v>
                </c:pt>
                <c:pt idx="2777">
                  <c:v>1.8298905673533299</c:v>
                </c:pt>
                <c:pt idx="2778">
                  <c:v>1.6085102861693499</c:v>
                </c:pt>
                <c:pt idx="2779">
                  <c:v>1.7236546035171771</c:v>
                </c:pt>
                <c:pt idx="2780">
                  <c:v>1.55575251088489</c:v>
                </c:pt>
                <c:pt idx="2781">
                  <c:v>1.3731349860208799</c:v>
                </c:pt>
                <c:pt idx="2782">
                  <c:v>1.7581214966008198</c:v>
                </c:pt>
                <c:pt idx="2783">
                  <c:v>1.51440281443768</c:v>
                </c:pt>
                <c:pt idx="2784">
                  <c:v>1.8110357373226798</c:v>
                </c:pt>
                <c:pt idx="2785">
                  <c:v>1.63398453581338</c:v>
                </c:pt>
                <c:pt idx="2786">
                  <c:v>1.6566777384739022</c:v>
                </c:pt>
                <c:pt idx="2787">
                  <c:v>1.4073009872008779</c:v>
                </c:pt>
                <c:pt idx="2788">
                  <c:v>1.88351020814322</c:v>
                </c:pt>
                <c:pt idx="2789">
                  <c:v>1.0024293219399698</c:v>
                </c:pt>
                <c:pt idx="2790">
                  <c:v>1.2473961907837099</c:v>
                </c:pt>
                <c:pt idx="2791">
                  <c:v>1.6920061195821701</c:v>
                </c:pt>
                <c:pt idx="2792">
                  <c:v>1.5414877153504298</c:v>
                </c:pt>
                <c:pt idx="2793">
                  <c:v>1.9319759096668527</c:v>
                </c:pt>
                <c:pt idx="2794">
                  <c:v>1.60880785987494</c:v>
                </c:pt>
                <c:pt idx="2795">
                  <c:v>1.8997475160919401</c:v>
                </c:pt>
                <c:pt idx="2796">
                  <c:v>1.3836412214814799</c:v>
                </c:pt>
                <c:pt idx="2797">
                  <c:v>1.4666496770636477</c:v>
                </c:pt>
                <c:pt idx="2798">
                  <c:v>1.9626191503835619</c:v>
                </c:pt>
                <c:pt idx="2799">
                  <c:v>1.7272577526198498</c:v>
                </c:pt>
                <c:pt idx="2800">
                  <c:v>1.3027781749649401</c:v>
                </c:pt>
                <c:pt idx="2801">
                  <c:v>1.58679219527684</c:v>
                </c:pt>
                <c:pt idx="2802">
                  <c:v>2.2846471427032302</c:v>
                </c:pt>
                <c:pt idx="2803">
                  <c:v>1.4127365377236099</c:v>
                </c:pt>
                <c:pt idx="2804">
                  <c:v>1.8724174414046519</c:v>
                </c:pt>
                <c:pt idx="2805">
                  <c:v>1.4052296151389649</c:v>
                </c:pt>
                <c:pt idx="2806">
                  <c:v>1.4365503743434</c:v>
                </c:pt>
                <c:pt idx="2807">
                  <c:v>2.0116523598209377</c:v>
                </c:pt>
                <c:pt idx="2808">
                  <c:v>1.3637488549710701</c:v>
                </c:pt>
                <c:pt idx="2809">
                  <c:v>1.4454255555583679</c:v>
                </c:pt>
                <c:pt idx="2810">
                  <c:v>1.0029132747310501</c:v>
                </c:pt>
                <c:pt idx="2811">
                  <c:v>1.27852544245572</c:v>
                </c:pt>
                <c:pt idx="2812">
                  <c:v>1.66653953570437</c:v>
                </c:pt>
                <c:pt idx="2813">
                  <c:v>1.4791266429593259</c:v>
                </c:pt>
                <c:pt idx="2814">
                  <c:v>1.3336392639119099</c:v>
                </c:pt>
                <c:pt idx="2815">
                  <c:v>2.1548767642015298</c:v>
                </c:pt>
                <c:pt idx="2816">
                  <c:v>0.93440752735381205</c:v>
                </c:pt>
                <c:pt idx="2817">
                  <c:v>1.3284273655852901</c:v>
                </c:pt>
                <c:pt idx="2818">
                  <c:v>1.4035901601273877</c:v>
                </c:pt>
                <c:pt idx="2819">
                  <c:v>1.3274487374653798</c:v>
                </c:pt>
                <c:pt idx="2820">
                  <c:v>1.2217569870305298</c:v>
                </c:pt>
                <c:pt idx="2821">
                  <c:v>1.1640504934151801</c:v>
                </c:pt>
                <c:pt idx="2822">
                  <c:v>1.50410640790524</c:v>
                </c:pt>
                <c:pt idx="2823">
                  <c:v>1.7271746939402179</c:v>
                </c:pt>
                <c:pt idx="2824">
                  <c:v>1.0232851448733622</c:v>
                </c:pt>
                <c:pt idx="2825">
                  <c:v>1.7167720802442299</c:v>
                </c:pt>
                <c:pt idx="2826">
                  <c:v>1.4954324117177999</c:v>
                </c:pt>
                <c:pt idx="2827">
                  <c:v>2.0125116009437867</c:v>
                </c:pt>
                <c:pt idx="2828">
                  <c:v>1.470685325648502</c:v>
                </c:pt>
                <c:pt idx="2829">
                  <c:v>1.9808867732484101</c:v>
                </c:pt>
                <c:pt idx="2830">
                  <c:v>1.21363816666331</c:v>
                </c:pt>
                <c:pt idx="2831">
                  <c:v>1.2048705953130499</c:v>
                </c:pt>
                <c:pt idx="2832">
                  <c:v>1.3759549099962822</c:v>
                </c:pt>
                <c:pt idx="2833">
                  <c:v>1.538873464355812</c:v>
                </c:pt>
                <c:pt idx="2834">
                  <c:v>1.12732782362999</c:v>
                </c:pt>
                <c:pt idx="2835">
                  <c:v>1.56936749583073</c:v>
                </c:pt>
                <c:pt idx="2836">
                  <c:v>1.3864287141648099</c:v>
                </c:pt>
                <c:pt idx="2837">
                  <c:v>1.5546992662335799</c:v>
                </c:pt>
                <c:pt idx="2838">
                  <c:v>2.3776839158262857</c:v>
                </c:pt>
                <c:pt idx="2839">
                  <c:v>1.3423242030339098</c:v>
                </c:pt>
                <c:pt idx="2840">
                  <c:v>1.6197546262636799</c:v>
                </c:pt>
                <c:pt idx="2841">
                  <c:v>1.6221247124160698</c:v>
                </c:pt>
                <c:pt idx="2842">
                  <c:v>2.2759853211305199</c:v>
                </c:pt>
                <c:pt idx="2843">
                  <c:v>1.59249084435453</c:v>
                </c:pt>
                <c:pt idx="2844">
                  <c:v>1.5485364549204699</c:v>
                </c:pt>
                <c:pt idx="2845">
                  <c:v>1.7621391017906001</c:v>
                </c:pt>
                <c:pt idx="2846">
                  <c:v>1.3616040843420998</c:v>
                </c:pt>
                <c:pt idx="2847">
                  <c:v>1.6861730489823501</c:v>
                </c:pt>
                <c:pt idx="2848">
                  <c:v>1.8531160939253899</c:v>
                </c:pt>
                <c:pt idx="2849">
                  <c:v>1.6403015075160901</c:v>
                </c:pt>
                <c:pt idx="2850">
                  <c:v>1.9974406649673901</c:v>
                </c:pt>
                <c:pt idx="2851">
                  <c:v>1.802250892846782</c:v>
                </c:pt>
                <c:pt idx="2852">
                  <c:v>1.5301955535483001</c:v>
                </c:pt>
                <c:pt idx="2853">
                  <c:v>1.871934543444058</c:v>
                </c:pt>
                <c:pt idx="2854">
                  <c:v>1.1472533334106101</c:v>
                </c:pt>
                <c:pt idx="2855">
                  <c:v>1.4706232563874659</c:v>
                </c:pt>
                <c:pt idx="2856">
                  <c:v>1.37845433205757</c:v>
                </c:pt>
                <c:pt idx="2857">
                  <c:v>1.2933919726291174</c:v>
                </c:pt>
                <c:pt idx="2858">
                  <c:v>1.1599859641404819</c:v>
                </c:pt>
                <c:pt idx="2859">
                  <c:v>1.3059047119591172</c:v>
                </c:pt>
                <c:pt idx="2860">
                  <c:v>1.28521384195315</c:v>
                </c:pt>
                <c:pt idx="2861">
                  <c:v>0.85983584620896425</c:v>
                </c:pt>
                <c:pt idx="2862">
                  <c:v>1.34493560150369</c:v>
                </c:pt>
                <c:pt idx="2863">
                  <c:v>1.38420522705199</c:v>
                </c:pt>
                <c:pt idx="2864">
                  <c:v>1.460477916408002</c:v>
                </c:pt>
                <c:pt idx="2865">
                  <c:v>2.1841620527624674</c:v>
                </c:pt>
                <c:pt idx="2866">
                  <c:v>1.68830225401935</c:v>
                </c:pt>
                <c:pt idx="2867">
                  <c:v>1.246084655724258</c:v>
                </c:pt>
                <c:pt idx="2868">
                  <c:v>1.8493536192857101</c:v>
                </c:pt>
                <c:pt idx="2869">
                  <c:v>1.6624572089705922</c:v>
                </c:pt>
                <c:pt idx="2870">
                  <c:v>1.14493699889774</c:v>
                </c:pt>
                <c:pt idx="2871">
                  <c:v>1.7891321747757922</c:v>
                </c:pt>
                <c:pt idx="2872">
                  <c:v>1.4010335305055599</c:v>
                </c:pt>
                <c:pt idx="2873">
                  <c:v>1.4759198230931199</c:v>
                </c:pt>
                <c:pt idx="2874">
                  <c:v>1.5833890267948201</c:v>
                </c:pt>
                <c:pt idx="2875">
                  <c:v>1.4252856564777798</c:v>
                </c:pt>
                <c:pt idx="2876">
                  <c:v>1.5268497561035799</c:v>
                </c:pt>
                <c:pt idx="2877">
                  <c:v>1.7333722177824264</c:v>
                </c:pt>
                <c:pt idx="2878">
                  <c:v>1.5596678961028099</c:v>
                </c:pt>
                <c:pt idx="2879">
                  <c:v>1.5726473493068025</c:v>
                </c:pt>
                <c:pt idx="2880">
                  <c:v>1.30070577505361</c:v>
                </c:pt>
                <c:pt idx="2881">
                  <c:v>0.74446353207987126</c:v>
                </c:pt>
                <c:pt idx="2882">
                  <c:v>1.7801197003420199</c:v>
                </c:pt>
                <c:pt idx="2883">
                  <c:v>0.89819253754957751</c:v>
                </c:pt>
                <c:pt idx="2884">
                  <c:v>1.9118912895463998</c:v>
                </c:pt>
                <c:pt idx="2885">
                  <c:v>1.6690281915913701</c:v>
                </c:pt>
                <c:pt idx="2886">
                  <c:v>1.6896008065047901</c:v>
                </c:pt>
                <c:pt idx="2887">
                  <c:v>1.91924007687219</c:v>
                </c:pt>
                <c:pt idx="2888">
                  <c:v>1.0802879256439439</c:v>
                </c:pt>
                <c:pt idx="2889">
                  <c:v>1.64556834382324</c:v>
                </c:pt>
                <c:pt idx="2890">
                  <c:v>1.3422881077865625</c:v>
                </c:pt>
                <c:pt idx="2891">
                  <c:v>0.15142281132683899</c:v>
                </c:pt>
                <c:pt idx="2892">
                  <c:v>0</c:v>
                </c:pt>
                <c:pt idx="2893">
                  <c:v>2.22789238484338</c:v>
                </c:pt>
                <c:pt idx="2894">
                  <c:v>1.9692412080063699</c:v>
                </c:pt>
                <c:pt idx="2895">
                  <c:v>1.5408023366738701</c:v>
                </c:pt>
                <c:pt idx="2896">
                  <c:v>3.7754821925143198</c:v>
                </c:pt>
                <c:pt idx="2897">
                  <c:v>2.0826653192769662</c:v>
                </c:pt>
                <c:pt idx="2898">
                  <c:v>1.9107286532471777</c:v>
                </c:pt>
                <c:pt idx="2899">
                  <c:v>0.59670536555285658</c:v>
                </c:pt>
                <c:pt idx="2900">
                  <c:v>1.15065731767212</c:v>
                </c:pt>
                <c:pt idx="2901">
                  <c:v>1.1720081324265335</c:v>
                </c:pt>
                <c:pt idx="2902">
                  <c:v>1.77640847464438</c:v>
                </c:pt>
                <c:pt idx="2903">
                  <c:v>1.45931876422089</c:v>
                </c:pt>
                <c:pt idx="2904">
                  <c:v>2.0495400862715099</c:v>
                </c:pt>
                <c:pt idx="2905">
                  <c:v>1.6214104942117522</c:v>
                </c:pt>
                <c:pt idx="2906">
                  <c:v>1.5139380744198498</c:v>
                </c:pt>
                <c:pt idx="2907">
                  <c:v>1.9979573807133801</c:v>
                </c:pt>
                <c:pt idx="2908">
                  <c:v>1.9941422451010522</c:v>
                </c:pt>
                <c:pt idx="2909">
                  <c:v>2.6640887950851</c:v>
                </c:pt>
                <c:pt idx="2910">
                  <c:v>2.0001919399032597</c:v>
                </c:pt>
                <c:pt idx="2911">
                  <c:v>1.4864214177847377</c:v>
                </c:pt>
                <c:pt idx="2912">
                  <c:v>0.70925963603642939</c:v>
                </c:pt>
                <c:pt idx="2913">
                  <c:v>0.73504077433810799</c:v>
                </c:pt>
                <c:pt idx="2914">
                  <c:v>2.5179156866564898</c:v>
                </c:pt>
                <c:pt idx="2915">
                  <c:v>2.4452597198557462</c:v>
                </c:pt>
                <c:pt idx="2916">
                  <c:v>2.5954648543814498</c:v>
                </c:pt>
                <c:pt idx="2917">
                  <c:v>1.9091901478084099</c:v>
                </c:pt>
                <c:pt idx="2918">
                  <c:v>1.9300287341793201</c:v>
                </c:pt>
                <c:pt idx="2919">
                  <c:v>0.35302235851418101</c:v>
                </c:pt>
                <c:pt idx="2920">
                  <c:v>1.7650877551523199</c:v>
                </c:pt>
                <c:pt idx="2921">
                  <c:v>2.4803848478284869</c:v>
                </c:pt>
                <c:pt idx="2922">
                  <c:v>1.3195081678618101</c:v>
                </c:pt>
                <c:pt idx="2923">
                  <c:v>3.4054783384810587</c:v>
                </c:pt>
                <c:pt idx="2924">
                  <c:v>1.7863557060468225</c:v>
                </c:pt>
                <c:pt idx="2925">
                  <c:v>2.583592482075475</c:v>
                </c:pt>
                <c:pt idx="2926">
                  <c:v>1.6214104942117522</c:v>
                </c:pt>
                <c:pt idx="2927">
                  <c:v>1.99759995548622</c:v>
                </c:pt>
                <c:pt idx="2928">
                  <c:v>1.66656301583358</c:v>
                </c:pt>
                <c:pt idx="2929">
                  <c:v>2.8709912071303445</c:v>
                </c:pt>
                <c:pt idx="2930">
                  <c:v>0.35237204011272338</c:v>
                </c:pt>
                <c:pt idx="2931">
                  <c:v>1.5918605775123298</c:v>
                </c:pt>
                <c:pt idx="2932">
                  <c:v>1.66974894178939</c:v>
                </c:pt>
                <c:pt idx="2933">
                  <c:v>1.761764262011476</c:v>
                </c:pt>
                <c:pt idx="2934">
                  <c:v>2.7350048976155699</c:v>
                </c:pt>
                <c:pt idx="2935">
                  <c:v>2.2534935087203269</c:v>
                </c:pt>
                <c:pt idx="2936">
                  <c:v>1.56294021143883</c:v>
                </c:pt>
                <c:pt idx="2937">
                  <c:v>2.0356854442540757</c:v>
                </c:pt>
                <c:pt idx="2938">
                  <c:v>1.60016779548612</c:v>
                </c:pt>
                <c:pt idx="2939">
                  <c:v>1.25518032545535</c:v>
                </c:pt>
                <c:pt idx="2940">
                  <c:v>1.52421435157157</c:v>
                </c:pt>
                <c:pt idx="2941">
                  <c:v>1.1519685534000399</c:v>
                </c:pt>
                <c:pt idx="2942">
                  <c:v>1.1433520688769625</c:v>
                </c:pt>
                <c:pt idx="2943">
                  <c:v>1.6685586319974601</c:v>
                </c:pt>
                <c:pt idx="2944">
                  <c:v>1.8257527013252801</c:v>
                </c:pt>
                <c:pt idx="2945">
                  <c:v>1.2124712376351974</c:v>
                </c:pt>
                <c:pt idx="2946">
                  <c:v>3.0658510127069545</c:v>
                </c:pt>
                <c:pt idx="2947">
                  <c:v>1.4192466893780098</c:v>
                </c:pt>
                <c:pt idx="2948">
                  <c:v>1.4653619544961598</c:v>
                </c:pt>
                <c:pt idx="2949">
                  <c:v>1.7378015587603677</c:v>
                </c:pt>
                <c:pt idx="2950">
                  <c:v>0.85428165043281112</c:v>
                </c:pt>
                <c:pt idx="2951">
                  <c:v>0.37595257802198756</c:v>
                </c:pt>
                <c:pt idx="2952">
                  <c:v>1.5419026569649077</c:v>
                </c:pt>
                <c:pt idx="2953">
                  <c:v>0.98369116019318625</c:v>
                </c:pt>
                <c:pt idx="2954">
                  <c:v>0</c:v>
                </c:pt>
                <c:pt idx="2955">
                  <c:v>2.6848579169965801</c:v>
                </c:pt>
                <c:pt idx="2956">
                  <c:v>2.0628799686390797</c:v>
                </c:pt>
                <c:pt idx="2957">
                  <c:v>0.29593762051313244</c:v>
                </c:pt>
                <c:pt idx="2958">
                  <c:v>0.26988271427629656</c:v>
                </c:pt>
                <c:pt idx="2959">
                  <c:v>0.896310608645845</c:v>
                </c:pt>
                <c:pt idx="2960">
                  <c:v>1.2641491465840999</c:v>
                </c:pt>
                <c:pt idx="2961">
                  <c:v>1.532335042372488</c:v>
                </c:pt>
                <c:pt idx="2962">
                  <c:v>1.3639723870222098</c:v>
                </c:pt>
                <c:pt idx="2963">
                  <c:v>2.6826391540123602</c:v>
                </c:pt>
                <c:pt idx="2964">
                  <c:v>1.7387144914788399</c:v>
                </c:pt>
                <c:pt idx="2965">
                  <c:v>1.3743277513952601</c:v>
                </c:pt>
                <c:pt idx="2966">
                  <c:v>2.6201287405239455</c:v>
                </c:pt>
                <c:pt idx="2967">
                  <c:v>1.9535021092289619</c:v>
                </c:pt>
                <c:pt idx="2968">
                  <c:v>1.6313540071720698</c:v>
                </c:pt>
                <c:pt idx="2969">
                  <c:v>1.61293433318574</c:v>
                </c:pt>
                <c:pt idx="2970">
                  <c:v>1.168681009386112</c:v>
                </c:pt>
                <c:pt idx="2971">
                  <c:v>1.5472174974453698</c:v>
                </c:pt>
                <c:pt idx="2972">
                  <c:v>1.52876447982026</c:v>
                </c:pt>
                <c:pt idx="2973">
                  <c:v>2.0511812294214802</c:v>
                </c:pt>
                <c:pt idx="2974">
                  <c:v>2.139524508119945</c:v>
                </c:pt>
                <c:pt idx="2975">
                  <c:v>1.4110386328292874</c:v>
                </c:pt>
                <c:pt idx="2976">
                  <c:v>1.6082486594719401</c:v>
                </c:pt>
                <c:pt idx="2977">
                  <c:v>1.2073488441378999</c:v>
                </c:pt>
                <c:pt idx="2978">
                  <c:v>1.6822137773944599</c:v>
                </c:pt>
                <c:pt idx="2979">
                  <c:v>0.40638857318244165</c:v>
                </c:pt>
                <c:pt idx="2980">
                  <c:v>2.48566572276094</c:v>
                </c:pt>
                <c:pt idx="2981">
                  <c:v>1.867569385501948</c:v>
                </c:pt>
                <c:pt idx="2982">
                  <c:v>0.78950109538870805</c:v>
                </c:pt>
                <c:pt idx="2983">
                  <c:v>1.2755508911485101</c:v>
                </c:pt>
                <c:pt idx="2984">
                  <c:v>0</c:v>
                </c:pt>
                <c:pt idx="2985">
                  <c:v>1.5505219701903898</c:v>
                </c:pt>
                <c:pt idx="2986">
                  <c:v>2.0452172115896898</c:v>
                </c:pt>
                <c:pt idx="2987">
                  <c:v>1.7715311079419898</c:v>
                </c:pt>
                <c:pt idx="2988">
                  <c:v>1.8230697655294277</c:v>
                </c:pt>
                <c:pt idx="2989">
                  <c:v>1.06915426585605</c:v>
                </c:pt>
                <c:pt idx="2990">
                  <c:v>1.3152063061038199</c:v>
                </c:pt>
                <c:pt idx="2991">
                  <c:v>0.413116266712451</c:v>
                </c:pt>
                <c:pt idx="2992">
                  <c:v>0.60997377166765399</c:v>
                </c:pt>
                <c:pt idx="2993">
                  <c:v>1.8992684113546798</c:v>
                </c:pt>
                <c:pt idx="2994">
                  <c:v>3.0745423654373445E-2</c:v>
                </c:pt>
                <c:pt idx="2995">
                  <c:v>0.98871377626454704</c:v>
                </c:pt>
                <c:pt idx="2996">
                  <c:v>1.0538084294419701</c:v>
                </c:pt>
                <c:pt idx="2997">
                  <c:v>1.3869511724089001</c:v>
                </c:pt>
                <c:pt idx="2998">
                  <c:v>1.5695339750766899</c:v>
                </c:pt>
                <c:pt idx="2999">
                  <c:v>1.4799558317841499</c:v>
                </c:pt>
                <c:pt idx="3000">
                  <c:v>1.44218739018327</c:v>
                </c:pt>
                <c:pt idx="3001">
                  <c:v>1.5626032492805999</c:v>
                </c:pt>
                <c:pt idx="3002">
                  <c:v>1.8159130931552898</c:v>
                </c:pt>
                <c:pt idx="3003">
                  <c:v>2.1131187397976201</c:v>
                </c:pt>
                <c:pt idx="3004">
                  <c:v>0.97890480637781463</c:v>
                </c:pt>
                <c:pt idx="3005">
                  <c:v>1.2859330033301577</c:v>
                </c:pt>
                <c:pt idx="3006">
                  <c:v>2.0265137598351202</c:v>
                </c:pt>
                <c:pt idx="3007">
                  <c:v>1.1162007108963901</c:v>
                </c:pt>
                <c:pt idx="3008">
                  <c:v>1.0230017337692698</c:v>
                </c:pt>
                <c:pt idx="3009">
                  <c:v>1.8720964786921699</c:v>
                </c:pt>
                <c:pt idx="3010">
                  <c:v>2.0596545258921597</c:v>
                </c:pt>
                <c:pt idx="3011">
                  <c:v>0.95492068014624498</c:v>
                </c:pt>
                <c:pt idx="3012">
                  <c:v>2.5564755701594657</c:v>
                </c:pt>
                <c:pt idx="3013">
                  <c:v>0.79323242596350996</c:v>
                </c:pt>
                <c:pt idx="3014">
                  <c:v>0.41335434823808698</c:v>
                </c:pt>
                <c:pt idx="3015">
                  <c:v>2.581765646277975</c:v>
                </c:pt>
                <c:pt idx="3016">
                  <c:v>0.28449846204481</c:v>
                </c:pt>
                <c:pt idx="3017">
                  <c:v>1.2691773479819199</c:v>
                </c:pt>
                <c:pt idx="3018">
                  <c:v>1.3488507705959201</c:v>
                </c:pt>
                <c:pt idx="3019">
                  <c:v>2.2327012164929561</c:v>
                </c:pt>
                <c:pt idx="3020">
                  <c:v>2.33439560587163</c:v>
                </c:pt>
                <c:pt idx="3021">
                  <c:v>0.12147045371111519</c:v>
                </c:pt>
                <c:pt idx="3022">
                  <c:v>0.84113213027852063</c:v>
                </c:pt>
                <c:pt idx="3023">
                  <c:v>3.0700134865029995</c:v>
                </c:pt>
                <c:pt idx="3024">
                  <c:v>1.1130204156761299</c:v>
                </c:pt>
                <c:pt idx="3025">
                  <c:v>1.0943978872971898</c:v>
                </c:pt>
                <c:pt idx="3026">
                  <c:v>1.8684812742600601</c:v>
                </c:pt>
                <c:pt idx="3027">
                  <c:v>0.68766270118247197</c:v>
                </c:pt>
                <c:pt idx="3028">
                  <c:v>1.2201745129871779</c:v>
                </c:pt>
                <c:pt idx="3029">
                  <c:v>2.1757337934463812</c:v>
                </c:pt>
                <c:pt idx="3030">
                  <c:v>1.3049877931040399</c:v>
                </c:pt>
                <c:pt idx="3031">
                  <c:v>1.0271277167769999</c:v>
                </c:pt>
                <c:pt idx="3032">
                  <c:v>0.15867176385356188</c:v>
                </c:pt>
                <c:pt idx="3033">
                  <c:v>1.96750183642292</c:v>
                </c:pt>
                <c:pt idx="3034">
                  <c:v>0.98218459439276162</c:v>
                </c:pt>
                <c:pt idx="3035">
                  <c:v>1.8326453235177522</c:v>
                </c:pt>
                <c:pt idx="3036">
                  <c:v>2.9741322205778</c:v>
                </c:pt>
                <c:pt idx="3037">
                  <c:v>1.7224203891313499</c:v>
                </c:pt>
                <c:pt idx="3038">
                  <c:v>1.2987149910475999</c:v>
                </c:pt>
                <c:pt idx="3039">
                  <c:v>1.3377520582657001</c:v>
                </c:pt>
                <c:pt idx="3040">
                  <c:v>0.69875526477435601</c:v>
                </c:pt>
                <c:pt idx="3041">
                  <c:v>1.4476073519124777</c:v>
                </c:pt>
                <c:pt idx="3042">
                  <c:v>1.4898544800025777</c:v>
                </c:pt>
                <c:pt idx="3043">
                  <c:v>1.5995697272012799</c:v>
                </c:pt>
                <c:pt idx="3044">
                  <c:v>0.34757015642045602</c:v>
                </c:pt>
                <c:pt idx="3045">
                  <c:v>0.70100352250393505</c:v>
                </c:pt>
                <c:pt idx="3046">
                  <c:v>1.5045386371512099</c:v>
                </c:pt>
                <c:pt idx="3047">
                  <c:v>0.63317520108872039</c:v>
                </c:pt>
                <c:pt idx="3048">
                  <c:v>1.0122546785967201</c:v>
                </c:pt>
                <c:pt idx="3049">
                  <c:v>2.4539349830483602E-3</c:v>
                </c:pt>
                <c:pt idx="3050">
                  <c:v>2.0460111780022601</c:v>
                </c:pt>
                <c:pt idx="3051">
                  <c:v>0.21735898363141037</c:v>
                </c:pt>
                <c:pt idx="3052">
                  <c:v>1.4251150918190298</c:v>
                </c:pt>
                <c:pt idx="3053">
                  <c:v>0.57809643367028762</c:v>
                </c:pt>
                <c:pt idx="3054">
                  <c:v>1.5106847699331301</c:v>
                </c:pt>
                <c:pt idx="3055">
                  <c:v>1.5787405724939201</c:v>
                </c:pt>
                <c:pt idx="3056">
                  <c:v>1.1470541604095701</c:v>
                </c:pt>
                <c:pt idx="3057">
                  <c:v>0.62721983174977125</c:v>
                </c:pt>
                <c:pt idx="3058">
                  <c:v>2.3095088156778787</c:v>
                </c:pt>
                <c:pt idx="3059">
                  <c:v>1.6948809910975322</c:v>
                </c:pt>
                <c:pt idx="3060">
                  <c:v>1.25736795923721</c:v>
                </c:pt>
                <c:pt idx="3061">
                  <c:v>8.3176960810355596E-2</c:v>
                </c:pt>
                <c:pt idx="3062">
                  <c:v>1.0319615630458099</c:v>
                </c:pt>
                <c:pt idx="3063">
                  <c:v>1.0125340686604398</c:v>
                </c:pt>
                <c:pt idx="3064">
                  <c:v>1.6308985577777799</c:v>
                </c:pt>
                <c:pt idx="3065">
                  <c:v>2.2450636673313045</c:v>
                </c:pt>
                <c:pt idx="3066">
                  <c:v>1.0195378802519499</c:v>
                </c:pt>
                <c:pt idx="3067">
                  <c:v>1.64528230719533</c:v>
                </c:pt>
                <c:pt idx="3068">
                  <c:v>1.45941555125366</c:v>
                </c:pt>
                <c:pt idx="3069">
                  <c:v>1.39200161698031</c:v>
                </c:pt>
                <c:pt idx="3070">
                  <c:v>1.5434115816218101</c:v>
                </c:pt>
                <c:pt idx="3071">
                  <c:v>2.1176451379976777</c:v>
                </c:pt>
                <c:pt idx="3072">
                  <c:v>1.0903968431128599</c:v>
                </c:pt>
                <c:pt idx="3073">
                  <c:v>1.2066617048594677</c:v>
                </c:pt>
                <c:pt idx="3074">
                  <c:v>1.4103712919574865</c:v>
                </c:pt>
                <c:pt idx="3075">
                  <c:v>1.50921263170399</c:v>
                </c:pt>
                <c:pt idx="3076">
                  <c:v>0.88674888208088876</c:v>
                </c:pt>
                <c:pt idx="3077">
                  <c:v>1.455796993483268</c:v>
                </c:pt>
                <c:pt idx="3078">
                  <c:v>0.24073171125043699</c:v>
                </c:pt>
                <c:pt idx="3079">
                  <c:v>0.40972416666067063</c:v>
                </c:pt>
                <c:pt idx="3080">
                  <c:v>0.92764271831258438</c:v>
                </c:pt>
                <c:pt idx="3081">
                  <c:v>1.66569942891329</c:v>
                </c:pt>
                <c:pt idx="3082">
                  <c:v>0.71984339492753702</c:v>
                </c:pt>
                <c:pt idx="3083">
                  <c:v>0.47903533208365101</c:v>
                </c:pt>
                <c:pt idx="3084">
                  <c:v>1.2313514408893598</c:v>
                </c:pt>
                <c:pt idx="3085">
                  <c:v>1.940215942712372</c:v>
                </c:pt>
                <c:pt idx="3086">
                  <c:v>1.5859237652799572</c:v>
                </c:pt>
                <c:pt idx="3087">
                  <c:v>1.28436743817788</c:v>
                </c:pt>
                <c:pt idx="3088">
                  <c:v>1.56905197758361</c:v>
                </c:pt>
                <c:pt idx="3089">
                  <c:v>1.9787558810507739</c:v>
                </c:pt>
                <c:pt idx="3090">
                  <c:v>1.28329396080808</c:v>
                </c:pt>
                <c:pt idx="3091">
                  <c:v>9.5797842078536199E-2</c:v>
                </c:pt>
                <c:pt idx="3092">
                  <c:v>1.5023683828072898</c:v>
                </c:pt>
                <c:pt idx="3093">
                  <c:v>1.722542376515722</c:v>
                </c:pt>
                <c:pt idx="3094">
                  <c:v>1.6816385406612719</c:v>
                </c:pt>
                <c:pt idx="3095">
                  <c:v>0.30317761127722476</c:v>
                </c:pt>
                <c:pt idx="3096">
                  <c:v>1.3217779231932425</c:v>
                </c:pt>
                <c:pt idx="3097">
                  <c:v>1.2496523253326199</c:v>
                </c:pt>
                <c:pt idx="3098">
                  <c:v>1.2674098732802199</c:v>
                </c:pt>
                <c:pt idx="3099">
                  <c:v>0.38370380691589656</c:v>
                </c:pt>
                <c:pt idx="3100">
                  <c:v>0</c:v>
                </c:pt>
                <c:pt idx="3101">
                  <c:v>0.31027927406689698</c:v>
                </c:pt>
                <c:pt idx="3102">
                  <c:v>1.2993823954802499</c:v>
                </c:pt>
                <c:pt idx="3103">
                  <c:v>0.79454158246515805</c:v>
                </c:pt>
                <c:pt idx="3104">
                  <c:v>1.5690936203547499</c:v>
                </c:pt>
                <c:pt idx="3105">
                  <c:v>1.4037562904991554</c:v>
                </c:pt>
                <c:pt idx="3106">
                  <c:v>1.3890412467153499</c:v>
                </c:pt>
                <c:pt idx="3107">
                  <c:v>1.7170571739704501</c:v>
                </c:pt>
                <c:pt idx="3108">
                  <c:v>1.32975157250215E-3</c:v>
                </c:pt>
                <c:pt idx="3109">
                  <c:v>1.9017265955170877</c:v>
                </c:pt>
                <c:pt idx="3110">
                  <c:v>1.4902270849674899</c:v>
                </c:pt>
                <c:pt idx="3111">
                  <c:v>0.21117846971635901</c:v>
                </c:pt>
                <c:pt idx="3112">
                  <c:v>1.8057406878517999</c:v>
                </c:pt>
                <c:pt idx="3113">
                  <c:v>2.0104044749992567</c:v>
                </c:pt>
                <c:pt idx="3114">
                  <c:v>1.6489651656519719</c:v>
                </c:pt>
                <c:pt idx="3115">
                  <c:v>1.5465883907498499</c:v>
                </c:pt>
                <c:pt idx="3116">
                  <c:v>1.4716254486072198</c:v>
                </c:pt>
                <c:pt idx="3117">
                  <c:v>1.56534354582053</c:v>
                </c:pt>
                <c:pt idx="3118">
                  <c:v>1.26764684441775</c:v>
                </c:pt>
                <c:pt idx="3119">
                  <c:v>1.1376481286654601</c:v>
                </c:pt>
                <c:pt idx="3120">
                  <c:v>1.68330060834635</c:v>
                </c:pt>
                <c:pt idx="3121">
                  <c:v>1.236647738473772</c:v>
                </c:pt>
                <c:pt idx="3122">
                  <c:v>1.2001370122996098</c:v>
                </c:pt>
                <c:pt idx="3123">
                  <c:v>1.4605761279289899</c:v>
                </c:pt>
                <c:pt idx="3124">
                  <c:v>0.20817381179743999</c:v>
                </c:pt>
                <c:pt idx="3125">
                  <c:v>1.87323211964462</c:v>
                </c:pt>
                <c:pt idx="3126">
                  <c:v>1.11481823968246</c:v>
                </c:pt>
                <c:pt idx="3127">
                  <c:v>1.329511232250348</c:v>
                </c:pt>
                <c:pt idx="3128">
                  <c:v>1.0786227621491098</c:v>
                </c:pt>
                <c:pt idx="3129">
                  <c:v>1.6610373570797599</c:v>
                </c:pt>
                <c:pt idx="3130">
                  <c:v>0.31432083821573575</c:v>
                </c:pt>
                <c:pt idx="3131">
                  <c:v>1.26422545216171</c:v>
                </c:pt>
                <c:pt idx="3132">
                  <c:v>1.7978664615146898</c:v>
                </c:pt>
                <c:pt idx="3133">
                  <c:v>1.68869501024385</c:v>
                </c:pt>
                <c:pt idx="3134">
                  <c:v>1.74195102837606</c:v>
                </c:pt>
                <c:pt idx="3135">
                  <c:v>2.0757163268048862</c:v>
                </c:pt>
                <c:pt idx="3136">
                  <c:v>1.4386641195311798</c:v>
                </c:pt>
                <c:pt idx="3137">
                  <c:v>1.7310518653496298</c:v>
                </c:pt>
                <c:pt idx="3138">
                  <c:v>1.654080091945382</c:v>
                </c:pt>
                <c:pt idx="3139">
                  <c:v>1.28203643211111</c:v>
                </c:pt>
                <c:pt idx="3140">
                  <c:v>1.2934341012743598</c:v>
                </c:pt>
                <c:pt idx="3141">
                  <c:v>1.64669295270339</c:v>
                </c:pt>
                <c:pt idx="3142">
                  <c:v>1.72858234904339</c:v>
                </c:pt>
                <c:pt idx="3143">
                  <c:v>0.96108464777576996</c:v>
                </c:pt>
                <c:pt idx="3144">
                  <c:v>0.66700134011530665</c:v>
                </c:pt>
                <c:pt idx="3145">
                  <c:v>1.2536511591914299</c:v>
                </c:pt>
                <c:pt idx="3146">
                  <c:v>1.1239607518379298</c:v>
                </c:pt>
                <c:pt idx="3147">
                  <c:v>1.25787543581272</c:v>
                </c:pt>
                <c:pt idx="3148">
                  <c:v>1.9661981253561922</c:v>
                </c:pt>
                <c:pt idx="3149">
                  <c:v>1.8195405470796198</c:v>
                </c:pt>
                <c:pt idx="3150">
                  <c:v>1.1539236116040474</c:v>
                </c:pt>
                <c:pt idx="3151">
                  <c:v>1.1428294193453499</c:v>
                </c:pt>
                <c:pt idx="3152">
                  <c:v>2.1110048641000199</c:v>
                </c:pt>
                <c:pt idx="3153">
                  <c:v>1.6400572869485832</c:v>
                </c:pt>
                <c:pt idx="3154">
                  <c:v>1.1799788244213227</c:v>
                </c:pt>
                <c:pt idx="3155">
                  <c:v>1.2671847328918899</c:v>
                </c:pt>
                <c:pt idx="3156">
                  <c:v>1.9371801213560644</c:v>
                </c:pt>
                <c:pt idx="3157">
                  <c:v>2.6270501299091777</c:v>
                </c:pt>
                <c:pt idx="3158">
                  <c:v>1.4387360989951974</c:v>
                </c:pt>
                <c:pt idx="3159">
                  <c:v>1.6656380754265701</c:v>
                </c:pt>
                <c:pt idx="3160">
                  <c:v>1.2605485797044</c:v>
                </c:pt>
                <c:pt idx="3161">
                  <c:v>1.67947933065088</c:v>
                </c:pt>
                <c:pt idx="3162">
                  <c:v>0.71817894680440764</c:v>
                </c:pt>
                <c:pt idx="3163">
                  <c:v>1.2426831283061701</c:v>
                </c:pt>
                <c:pt idx="3164">
                  <c:v>1.6157161820291277</c:v>
                </c:pt>
                <c:pt idx="3165">
                  <c:v>1.2955909838650799</c:v>
                </c:pt>
                <c:pt idx="3166">
                  <c:v>0.92990434896762386</c:v>
                </c:pt>
                <c:pt idx="3167">
                  <c:v>1.0139657229444774</c:v>
                </c:pt>
                <c:pt idx="3168">
                  <c:v>2.1209499195882167</c:v>
                </c:pt>
                <c:pt idx="3169">
                  <c:v>1.601774479563</c:v>
                </c:pt>
                <c:pt idx="3170">
                  <c:v>1.9341869029612044</c:v>
                </c:pt>
                <c:pt idx="3171">
                  <c:v>1.4521295291744098</c:v>
                </c:pt>
                <c:pt idx="3172">
                  <c:v>1.1399471633512734</c:v>
                </c:pt>
                <c:pt idx="3173">
                  <c:v>1.0073840618162901</c:v>
                </c:pt>
                <c:pt idx="3174">
                  <c:v>1.3809334342185819</c:v>
                </c:pt>
                <c:pt idx="3175">
                  <c:v>1.6626180099655032</c:v>
                </c:pt>
                <c:pt idx="3176">
                  <c:v>0.49243661247630399</c:v>
                </c:pt>
                <c:pt idx="3177">
                  <c:v>1.1999867028605</c:v>
                </c:pt>
                <c:pt idx="3178">
                  <c:v>1.52373953166585</c:v>
                </c:pt>
                <c:pt idx="3179">
                  <c:v>1.6417487998789</c:v>
                </c:pt>
                <c:pt idx="3180">
                  <c:v>0.76606706310766259</c:v>
                </c:pt>
                <c:pt idx="3181">
                  <c:v>1.2176848242678799</c:v>
                </c:pt>
                <c:pt idx="3182">
                  <c:v>2.0064083488008597</c:v>
                </c:pt>
                <c:pt idx="3183">
                  <c:v>1.5331219539983798</c:v>
                </c:pt>
                <c:pt idx="3184">
                  <c:v>0.74576570212679738</c:v>
                </c:pt>
                <c:pt idx="3185">
                  <c:v>1.33401962563845</c:v>
                </c:pt>
                <c:pt idx="3186">
                  <c:v>1.3953199700003101</c:v>
                </c:pt>
                <c:pt idx="3187">
                  <c:v>1.4726565973058299</c:v>
                </c:pt>
                <c:pt idx="3188">
                  <c:v>1.83647899777505</c:v>
                </c:pt>
                <c:pt idx="3189">
                  <c:v>0.96529194914675998</c:v>
                </c:pt>
                <c:pt idx="3190">
                  <c:v>1.1175806186041877</c:v>
                </c:pt>
                <c:pt idx="3191">
                  <c:v>1.9826526430257227</c:v>
                </c:pt>
                <c:pt idx="3192">
                  <c:v>1.59108372812211</c:v>
                </c:pt>
                <c:pt idx="3193">
                  <c:v>1.2575642996008671</c:v>
                </c:pt>
                <c:pt idx="3194">
                  <c:v>1.7841988831796598</c:v>
                </c:pt>
                <c:pt idx="3195">
                  <c:v>1.3332109565958801</c:v>
                </c:pt>
                <c:pt idx="3196">
                  <c:v>0.83797075766125295</c:v>
                </c:pt>
                <c:pt idx="3197">
                  <c:v>1.133110274955802</c:v>
                </c:pt>
                <c:pt idx="3198">
                  <c:v>1.4697618468037299</c:v>
                </c:pt>
                <c:pt idx="3199">
                  <c:v>1.7067359386359899</c:v>
                </c:pt>
                <c:pt idx="3200">
                  <c:v>0.72628909186647705</c:v>
                </c:pt>
                <c:pt idx="3201">
                  <c:v>0.94093787331939338</c:v>
                </c:pt>
                <c:pt idx="3202">
                  <c:v>0.79312253564595558</c:v>
                </c:pt>
                <c:pt idx="3203">
                  <c:v>0.82035957325771103</c:v>
                </c:pt>
                <c:pt idx="3204">
                  <c:v>1.2243237118703298</c:v>
                </c:pt>
                <c:pt idx="3205">
                  <c:v>1.9071112870601974</c:v>
                </c:pt>
                <c:pt idx="3206">
                  <c:v>1.1227263956672879</c:v>
                </c:pt>
                <c:pt idx="3207">
                  <c:v>0.89107890305862703</c:v>
                </c:pt>
                <c:pt idx="3208">
                  <c:v>1.3624995794436401</c:v>
                </c:pt>
                <c:pt idx="3209">
                  <c:v>1.4940048712583001</c:v>
                </c:pt>
                <c:pt idx="3210">
                  <c:v>1.2805150977304298</c:v>
                </c:pt>
                <c:pt idx="3211">
                  <c:v>1.0524932470005079</c:v>
                </c:pt>
                <c:pt idx="3212">
                  <c:v>1.2337642359875571</c:v>
                </c:pt>
                <c:pt idx="3213">
                  <c:v>1.22855031419704</c:v>
                </c:pt>
                <c:pt idx="3214">
                  <c:v>1.1629393937818699</c:v>
                </c:pt>
                <c:pt idx="3215">
                  <c:v>1.117798953202408</c:v>
                </c:pt>
                <c:pt idx="3216">
                  <c:v>1.1563077485218325</c:v>
                </c:pt>
                <c:pt idx="3217">
                  <c:v>1.2543891798367537</c:v>
                </c:pt>
                <c:pt idx="3218">
                  <c:v>0.84518537083182099</c:v>
                </c:pt>
                <c:pt idx="3219">
                  <c:v>1.6275591385649799</c:v>
                </c:pt>
                <c:pt idx="3220">
                  <c:v>1.0578027979651872</c:v>
                </c:pt>
                <c:pt idx="3221">
                  <c:v>1.18081111591787</c:v>
                </c:pt>
                <c:pt idx="3222">
                  <c:v>1.4494460120933774</c:v>
                </c:pt>
                <c:pt idx="3223">
                  <c:v>1.2120405968736701</c:v>
                </c:pt>
                <c:pt idx="3224">
                  <c:v>0.99901746176739248</c:v>
                </c:pt>
                <c:pt idx="3225">
                  <c:v>1.1626546655373999</c:v>
                </c:pt>
                <c:pt idx="3226">
                  <c:v>0.76672789996623802</c:v>
                </c:pt>
                <c:pt idx="3227">
                  <c:v>0.81420296431189598</c:v>
                </c:pt>
                <c:pt idx="3228">
                  <c:v>1.6385342857368699</c:v>
                </c:pt>
                <c:pt idx="3229">
                  <c:v>1.0658816544462899</c:v>
                </c:pt>
                <c:pt idx="3230">
                  <c:v>2.1925799779519002</c:v>
                </c:pt>
                <c:pt idx="3231">
                  <c:v>1.0244788171268</c:v>
                </c:pt>
                <c:pt idx="3232">
                  <c:v>1.1464325815448801</c:v>
                </c:pt>
                <c:pt idx="3233">
                  <c:v>1.96483591205256</c:v>
                </c:pt>
                <c:pt idx="3234">
                  <c:v>1.4011284526222374</c:v>
                </c:pt>
                <c:pt idx="3235">
                  <c:v>1.9211236873190372</c:v>
                </c:pt>
                <c:pt idx="3236">
                  <c:v>0.54695832668986899</c:v>
                </c:pt>
                <c:pt idx="3237">
                  <c:v>1.6598672181130099</c:v>
                </c:pt>
                <c:pt idx="3238">
                  <c:v>0</c:v>
                </c:pt>
                <c:pt idx="3239">
                  <c:v>2.1645646481812451</c:v>
                </c:pt>
                <c:pt idx="3240">
                  <c:v>1.1381530717409227</c:v>
                </c:pt>
                <c:pt idx="3241">
                  <c:v>1.1924480659245025</c:v>
                </c:pt>
                <c:pt idx="3242">
                  <c:v>1.0119398431278577</c:v>
                </c:pt>
                <c:pt idx="3243">
                  <c:v>1.2988917043570298</c:v>
                </c:pt>
                <c:pt idx="3244">
                  <c:v>1.5535227998350298</c:v>
                </c:pt>
                <c:pt idx="3245">
                  <c:v>0.96641989504048864</c:v>
                </c:pt>
                <c:pt idx="3246">
                  <c:v>1.4831377168528899</c:v>
                </c:pt>
                <c:pt idx="3247">
                  <c:v>2.22908319029708</c:v>
                </c:pt>
                <c:pt idx="3248">
                  <c:v>1.9342062961515301</c:v>
                </c:pt>
                <c:pt idx="3249">
                  <c:v>0.84913568248085725</c:v>
                </c:pt>
                <c:pt idx="3250">
                  <c:v>1.6355446740739898</c:v>
                </c:pt>
                <c:pt idx="3251">
                  <c:v>0</c:v>
                </c:pt>
                <c:pt idx="3252">
                  <c:v>1.7543034585308099</c:v>
                </c:pt>
                <c:pt idx="3253">
                  <c:v>1.6059571268617745</c:v>
                </c:pt>
                <c:pt idx="3254">
                  <c:v>1.3790604876545298</c:v>
                </c:pt>
                <c:pt idx="3255">
                  <c:v>1.6014956608020099</c:v>
                </c:pt>
                <c:pt idx="3256">
                  <c:v>1.9853699076154299</c:v>
                </c:pt>
                <c:pt idx="3257">
                  <c:v>1.7060253404573698</c:v>
                </c:pt>
                <c:pt idx="3258">
                  <c:v>1.36217304599463</c:v>
                </c:pt>
                <c:pt idx="3259">
                  <c:v>1.62146258306336</c:v>
                </c:pt>
                <c:pt idx="3260">
                  <c:v>1.1289532673212701</c:v>
                </c:pt>
                <c:pt idx="3261">
                  <c:v>1.2108997063412499</c:v>
                </c:pt>
                <c:pt idx="3262">
                  <c:v>2.2113378257169445</c:v>
                </c:pt>
                <c:pt idx="3263">
                  <c:v>1.3830110566439799</c:v>
                </c:pt>
                <c:pt idx="3264">
                  <c:v>2.5623216372210802</c:v>
                </c:pt>
                <c:pt idx="3265">
                  <c:v>1.159629602044606</c:v>
                </c:pt>
                <c:pt idx="3266">
                  <c:v>1.6323733229259301</c:v>
                </c:pt>
                <c:pt idx="3267">
                  <c:v>1.156454167547502</c:v>
                </c:pt>
                <c:pt idx="3268">
                  <c:v>1.5293913725836874</c:v>
                </c:pt>
                <c:pt idx="3269">
                  <c:v>1.83642533063163</c:v>
                </c:pt>
                <c:pt idx="3270">
                  <c:v>0.51719354128535056</c:v>
                </c:pt>
                <c:pt idx="3271">
                  <c:v>1.53896103959553</c:v>
                </c:pt>
                <c:pt idx="3272">
                  <c:v>0.71251834238984602</c:v>
                </c:pt>
                <c:pt idx="3273">
                  <c:v>1.1210133424431299</c:v>
                </c:pt>
                <c:pt idx="3274">
                  <c:v>1.4281465813768301</c:v>
                </c:pt>
                <c:pt idx="3275">
                  <c:v>1.1288288439343599</c:v>
                </c:pt>
                <c:pt idx="3276">
                  <c:v>1.1653793185493779</c:v>
                </c:pt>
                <c:pt idx="3277">
                  <c:v>1.7446659034596199</c:v>
                </c:pt>
                <c:pt idx="3278">
                  <c:v>1.4696348070464171</c:v>
                </c:pt>
                <c:pt idx="3279">
                  <c:v>1.8897932920412577</c:v>
                </c:pt>
                <c:pt idx="3280">
                  <c:v>1.4802334971275977</c:v>
                </c:pt>
                <c:pt idx="3281">
                  <c:v>1.4742042141537499</c:v>
                </c:pt>
                <c:pt idx="3282">
                  <c:v>1.1822441957988101</c:v>
                </c:pt>
                <c:pt idx="3283">
                  <c:v>0.60048132777775587</c:v>
                </c:pt>
                <c:pt idx="3284">
                  <c:v>1.86600566236429</c:v>
                </c:pt>
                <c:pt idx="3285">
                  <c:v>1.1622565555977222</c:v>
                </c:pt>
                <c:pt idx="3286">
                  <c:v>1.6278138299943601</c:v>
                </c:pt>
                <c:pt idx="3287">
                  <c:v>1.084582184828264</c:v>
                </c:pt>
                <c:pt idx="3288">
                  <c:v>1.2280279937541598</c:v>
                </c:pt>
                <c:pt idx="3289">
                  <c:v>1.3775107049147801</c:v>
                </c:pt>
                <c:pt idx="3290">
                  <c:v>1.3260005819780425</c:v>
                </c:pt>
                <c:pt idx="3291">
                  <c:v>0.67626006603256505</c:v>
                </c:pt>
                <c:pt idx="3292">
                  <c:v>1.4106618332114298</c:v>
                </c:pt>
                <c:pt idx="3293">
                  <c:v>1.4460955491215601</c:v>
                </c:pt>
                <c:pt idx="3294">
                  <c:v>1.775975332550138</c:v>
                </c:pt>
                <c:pt idx="3295">
                  <c:v>1.7359548911825098</c:v>
                </c:pt>
                <c:pt idx="3296">
                  <c:v>0.88654528106302199</c:v>
                </c:pt>
                <c:pt idx="3297">
                  <c:v>2.2616061313231177</c:v>
                </c:pt>
                <c:pt idx="3298">
                  <c:v>1.38861963333817</c:v>
                </c:pt>
                <c:pt idx="3299">
                  <c:v>0.89118668951718349</c:v>
                </c:pt>
                <c:pt idx="3300">
                  <c:v>1.389829360014228</c:v>
                </c:pt>
                <c:pt idx="3301">
                  <c:v>1.6433268167334298</c:v>
                </c:pt>
                <c:pt idx="3302">
                  <c:v>1.63620036244483</c:v>
                </c:pt>
                <c:pt idx="3303">
                  <c:v>1.0819712673179966</c:v>
                </c:pt>
                <c:pt idx="3304">
                  <c:v>1.3735948328733198</c:v>
                </c:pt>
                <c:pt idx="3305">
                  <c:v>1.0775246475059355</c:v>
                </c:pt>
                <c:pt idx="3306">
                  <c:v>1.6034542185263698</c:v>
                </c:pt>
                <c:pt idx="3307">
                  <c:v>1.3403806937356999</c:v>
                </c:pt>
                <c:pt idx="3308">
                  <c:v>1.12903533665481</c:v>
                </c:pt>
                <c:pt idx="3309">
                  <c:v>1.2630662750254462</c:v>
                </c:pt>
                <c:pt idx="3310">
                  <c:v>1.74945285778605</c:v>
                </c:pt>
                <c:pt idx="3311">
                  <c:v>1.2069708201212119</c:v>
                </c:pt>
                <c:pt idx="3312">
                  <c:v>1.3002587330319022</c:v>
                </c:pt>
                <c:pt idx="3313">
                  <c:v>1.0574160541709399</c:v>
                </c:pt>
                <c:pt idx="3314">
                  <c:v>1.4006257829228974</c:v>
                </c:pt>
                <c:pt idx="3315">
                  <c:v>0.21661631381815699</c:v>
                </c:pt>
                <c:pt idx="3316">
                  <c:v>1.1678799695630222</c:v>
                </c:pt>
                <c:pt idx="3317">
                  <c:v>0.83203744545688463</c:v>
                </c:pt>
                <c:pt idx="3318">
                  <c:v>1.1830713630033001</c:v>
                </c:pt>
                <c:pt idx="3319">
                  <c:v>0.71433006420236056</c:v>
                </c:pt>
                <c:pt idx="3320">
                  <c:v>2.0209439111829899</c:v>
                </c:pt>
                <c:pt idx="3321">
                  <c:v>2.1968649910960387</c:v>
                </c:pt>
                <c:pt idx="3322">
                  <c:v>1.296413731595552</c:v>
                </c:pt>
                <c:pt idx="3323">
                  <c:v>1.12582842438649</c:v>
                </c:pt>
                <c:pt idx="3324">
                  <c:v>1.8471119866964401</c:v>
                </c:pt>
                <c:pt idx="3325">
                  <c:v>0.49927052485031398</c:v>
                </c:pt>
                <c:pt idx="3326">
                  <c:v>1.2516272481042674</c:v>
                </c:pt>
                <c:pt idx="3327">
                  <c:v>1.7402982690753399</c:v>
                </c:pt>
                <c:pt idx="3328">
                  <c:v>0.57389373053371351</c:v>
                </c:pt>
                <c:pt idx="3329">
                  <c:v>0.29835657378805319</c:v>
                </c:pt>
                <c:pt idx="3330">
                  <c:v>2.0448988157335797</c:v>
                </c:pt>
                <c:pt idx="3331">
                  <c:v>1.3234881917114001</c:v>
                </c:pt>
                <c:pt idx="3332">
                  <c:v>1.4521290869181898</c:v>
                </c:pt>
                <c:pt idx="3333">
                  <c:v>1.5226463952076874</c:v>
                </c:pt>
                <c:pt idx="3334">
                  <c:v>1.9409914626648999</c:v>
                </c:pt>
                <c:pt idx="3335">
                  <c:v>1.265779098289366</c:v>
                </c:pt>
                <c:pt idx="3336">
                  <c:v>0.93511519652246</c:v>
                </c:pt>
                <c:pt idx="3337">
                  <c:v>1.3314159364443101</c:v>
                </c:pt>
                <c:pt idx="3338">
                  <c:v>1.4571785646180619</c:v>
                </c:pt>
                <c:pt idx="3339">
                  <c:v>1.4028971159541177</c:v>
                </c:pt>
                <c:pt idx="3340">
                  <c:v>1.04620075488488</c:v>
                </c:pt>
                <c:pt idx="3341">
                  <c:v>0.65112815352873299</c:v>
                </c:pt>
                <c:pt idx="3342">
                  <c:v>3.1578541319632298E-4</c:v>
                </c:pt>
                <c:pt idx="3343">
                  <c:v>1.1025461241618044</c:v>
                </c:pt>
                <c:pt idx="3344">
                  <c:v>1.0687506493461201</c:v>
                </c:pt>
                <c:pt idx="3345">
                  <c:v>1.8377118061789099</c:v>
                </c:pt>
                <c:pt idx="3346">
                  <c:v>1.4036605974107574</c:v>
                </c:pt>
                <c:pt idx="3347">
                  <c:v>1.44042358327678</c:v>
                </c:pt>
                <c:pt idx="3348">
                  <c:v>1.0770463870038598</c:v>
                </c:pt>
                <c:pt idx="3349">
                  <c:v>0.95029815864832412</c:v>
                </c:pt>
                <c:pt idx="3350">
                  <c:v>1.2864488196053201</c:v>
                </c:pt>
                <c:pt idx="3351">
                  <c:v>1.4498806036743377</c:v>
                </c:pt>
                <c:pt idx="3352">
                  <c:v>1.7964773483354199</c:v>
                </c:pt>
                <c:pt idx="3353">
                  <c:v>1.43436916049522</c:v>
                </c:pt>
                <c:pt idx="3354">
                  <c:v>1.2203048271980799</c:v>
                </c:pt>
                <c:pt idx="3355">
                  <c:v>1.5767140451722199</c:v>
                </c:pt>
                <c:pt idx="3356">
                  <c:v>0.96733971927817375</c:v>
                </c:pt>
                <c:pt idx="3357">
                  <c:v>1.0624149420324298</c:v>
                </c:pt>
                <c:pt idx="3358">
                  <c:v>1.3205542054015</c:v>
                </c:pt>
                <c:pt idx="3359">
                  <c:v>1.2433409189382401</c:v>
                </c:pt>
                <c:pt idx="3360">
                  <c:v>1.167961685153486</c:v>
                </c:pt>
                <c:pt idx="3361">
                  <c:v>0.74296622084033659</c:v>
                </c:pt>
                <c:pt idx="3362">
                  <c:v>1.2006412821361974</c:v>
                </c:pt>
                <c:pt idx="3363">
                  <c:v>1.353859069441582</c:v>
                </c:pt>
                <c:pt idx="3364">
                  <c:v>1.4690461380994579</c:v>
                </c:pt>
                <c:pt idx="3365">
                  <c:v>1.1242066486515401</c:v>
                </c:pt>
                <c:pt idx="3366">
                  <c:v>1.5723381145737028</c:v>
                </c:pt>
                <c:pt idx="3367">
                  <c:v>1.5857134597523099</c:v>
                </c:pt>
                <c:pt idx="3368">
                  <c:v>1.089554694239308</c:v>
                </c:pt>
                <c:pt idx="3369">
                  <c:v>1.80754355288181</c:v>
                </c:pt>
                <c:pt idx="3370">
                  <c:v>2.1664918691630302</c:v>
                </c:pt>
                <c:pt idx="3371">
                  <c:v>1.09911518654216</c:v>
                </c:pt>
                <c:pt idx="3372">
                  <c:v>1.4615895368298399</c:v>
                </c:pt>
                <c:pt idx="3373">
                  <c:v>1.762991442605828</c:v>
                </c:pt>
                <c:pt idx="3374">
                  <c:v>1.4918152701732998</c:v>
                </c:pt>
                <c:pt idx="3375">
                  <c:v>1.4867274702421898</c:v>
                </c:pt>
                <c:pt idx="3376">
                  <c:v>1.4360795147857901</c:v>
                </c:pt>
                <c:pt idx="3377">
                  <c:v>1.475637724684</c:v>
                </c:pt>
                <c:pt idx="3378">
                  <c:v>1.5492177396579101</c:v>
                </c:pt>
                <c:pt idx="3379">
                  <c:v>0</c:v>
                </c:pt>
                <c:pt idx="3380">
                  <c:v>2.1294036778602901</c:v>
                </c:pt>
                <c:pt idx="3381">
                  <c:v>1.4785970470368299</c:v>
                </c:pt>
                <c:pt idx="3382">
                  <c:v>1.68960480895166</c:v>
                </c:pt>
                <c:pt idx="3383">
                  <c:v>1.1415156475213599</c:v>
                </c:pt>
                <c:pt idx="3384">
                  <c:v>1.66671351615435</c:v>
                </c:pt>
                <c:pt idx="3385">
                  <c:v>1.6911900764552101</c:v>
                </c:pt>
                <c:pt idx="3386">
                  <c:v>1.7849651674351599</c:v>
                </c:pt>
                <c:pt idx="3387">
                  <c:v>1.3584757593896299</c:v>
                </c:pt>
                <c:pt idx="3388">
                  <c:v>1.4012475576184498</c:v>
                </c:pt>
                <c:pt idx="3389">
                  <c:v>0.8140107628878035</c:v>
                </c:pt>
                <c:pt idx="3390">
                  <c:v>1.5551667020862898</c:v>
                </c:pt>
                <c:pt idx="3391">
                  <c:v>1.104541417477138</c:v>
                </c:pt>
                <c:pt idx="3392">
                  <c:v>1.66937269036658</c:v>
                </c:pt>
                <c:pt idx="3393">
                  <c:v>0.87873763950172312</c:v>
                </c:pt>
                <c:pt idx="3394">
                  <c:v>1.01231641057055</c:v>
                </c:pt>
                <c:pt idx="3395">
                  <c:v>1.1231901306627401</c:v>
                </c:pt>
                <c:pt idx="3396">
                  <c:v>2.3194817617753745</c:v>
                </c:pt>
                <c:pt idx="3397">
                  <c:v>0.8427052376238785</c:v>
                </c:pt>
                <c:pt idx="3398">
                  <c:v>2.0536889023993901</c:v>
                </c:pt>
                <c:pt idx="3399">
                  <c:v>0.95059839190979301</c:v>
                </c:pt>
                <c:pt idx="3400">
                  <c:v>1.1988919275073799</c:v>
                </c:pt>
                <c:pt idx="3401">
                  <c:v>1.352550016548882</c:v>
                </c:pt>
                <c:pt idx="3402">
                  <c:v>1.3715173502905</c:v>
                </c:pt>
                <c:pt idx="3403">
                  <c:v>0.40156858342796775</c:v>
                </c:pt>
                <c:pt idx="3404">
                  <c:v>1.1687417017086801</c:v>
                </c:pt>
                <c:pt idx="3405">
                  <c:v>1.57800848007255</c:v>
                </c:pt>
                <c:pt idx="3406">
                  <c:v>2.1730581819239867</c:v>
                </c:pt>
                <c:pt idx="3407">
                  <c:v>1.792625391974688</c:v>
                </c:pt>
                <c:pt idx="3408">
                  <c:v>0.84850602835433997</c:v>
                </c:pt>
                <c:pt idx="3409">
                  <c:v>2.1232919798488301</c:v>
                </c:pt>
                <c:pt idx="3410">
                  <c:v>1.4937309801918399</c:v>
                </c:pt>
                <c:pt idx="3411">
                  <c:v>1.4373950058679077</c:v>
                </c:pt>
                <c:pt idx="3412">
                  <c:v>1.6215331964193598</c:v>
                </c:pt>
                <c:pt idx="3413">
                  <c:v>0.96666558979441697</c:v>
                </c:pt>
                <c:pt idx="3414">
                  <c:v>1.0734316524363474</c:v>
                </c:pt>
                <c:pt idx="3415">
                  <c:v>0.7732686898640535</c:v>
                </c:pt>
                <c:pt idx="3416">
                  <c:v>0.3742627303133555</c:v>
                </c:pt>
                <c:pt idx="3417">
                  <c:v>1.2331829347900525</c:v>
                </c:pt>
                <c:pt idx="3418">
                  <c:v>1.7362396758251677</c:v>
                </c:pt>
                <c:pt idx="3419">
                  <c:v>1.4720910974764274</c:v>
                </c:pt>
                <c:pt idx="3420">
                  <c:v>0.68603721040536703</c:v>
                </c:pt>
                <c:pt idx="3421">
                  <c:v>1.11159803287679</c:v>
                </c:pt>
                <c:pt idx="3422">
                  <c:v>0.86679910245979686</c:v>
                </c:pt>
                <c:pt idx="3423">
                  <c:v>0.80477321309275895</c:v>
                </c:pt>
                <c:pt idx="3424">
                  <c:v>1.2763310846732601</c:v>
                </c:pt>
                <c:pt idx="3425">
                  <c:v>1.9090637201721699</c:v>
                </c:pt>
                <c:pt idx="3426">
                  <c:v>0.97616242598188296</c:v>
                </c:pt>
                <c:pt idx="3427">
                  <c:v>0.92166486911829204</c:v>
                </c:pt>
                <c:pt idx="3428">
                  <c:v>1.3818249823110398</c:v>
                </c:pt>
                <c:pt idx="3429">
                  <c:v>1.1645134039830127</c:v>
                </c:pt>
                <c:pt idx="3430">
                  <c:v>1.8592262576921355</c:v>
                </c:pt>
                <c:pt idx="3431">
                  <c:v>1.5341795079760501</c:v>
                </c:pt>
                <c:pt idx="3432">
                  <c:v>1.06263362190933</c:v>
                </c:pt>
                <c:pt idx="3433">
                  <c:v>1.5533514908275199</c:v>
                </c:pt>
                <c:pt idx="3434">
                  <c:v>9.6009928610396228E-2</c:v>
                </c:pt>
                <c:pt idx="3435">
                  <c:v>1.7325829289803825</c:v>
                </c:pt>
                <c:pt idx="3436">
                  <c:v>1.1428294193453499</c:v>
                </c:pt>
                <c:pt idx="3437">
                  <c:v>0.54005872304803404</c:v>
                </c:pt>
                <c:pt idx="3438">
                  <c:v>1.1025461241618044</c:v>
                </c:pt>
                <c:pt idx="3439">
                  <c:v>1.0687506493461201</c:v>
                </c:pt>
                <c:pt idx="3440">
                  <c:v>1.2864488196053201</c:v>
                </c:pt>
                <c:pt idx="3441">
                  <c:v>0.79000371231764199</c:v>
                </c:pt>
                <c:pt idx="3442">
                  <c:v>1.2295251292082401</c:v>
                </c:pt>
                <c:pt idx="3443">
                  <c:v>0.58033035156526735</c:v>
                </c:pt>
                <c:pt idx="3444">
                  <c:v>1.1258401503071698</c:v>
                </c:pt>
                <c:pt idx="3445">
                  <c:v>1.87323211964462</c:v>
                </c:pt>
                <c:pt idx="3446">
                  <c:v>1.6610373570797599</c:v>
                </c:pt>
                <c:pt idx="3447">
                  <c:v>0.96108464777576996</c:v>
                </c:pt>
                <c:pt idx="3448">
                  <c:v>1.9661981253561922</c:v>
                </c:pt>
                <c:pt idx="3449">
                  <c:v>1.1428294193453499</c:v>
                </c:pt>
                <c:pt idx="3450">
                  <c:v>1.1799788244213227</c:v>
                </c:pt>
                <c:pt idx="3451">
                  <c:v>2.6270501299091777</c:v>
                </c:pt>
                <c:pt idx="3452">
                  <c:v>1.9341869029612044</c:v>
                </c:pt>
                <c:pt idx="3453">
                  <c:v>1.7841988831796598</c:v>
                </c:pt>
                <c:pt idx="3454">
                  <c:v>1.1227263956672879</c:v>
                </c:pt>
                <c:pt idx="3455">
                  <c:v>1.1626546655373999</c:v>
                </c:pt>
                <c:pt idx="3456">
                  <c:v>1.96483591205256</c:v>
                </c:pt>
                <c:pt idx="3457">
                  <c:v>1.9211236873190372</c:v>
                </c:pt>
                <c:pt idx="3458">
                  <c:v>2.1645646481812451</c:v>
                </c:pt>
                <c:pt idx="3459">
                  <c:v>1.5535227998350298</c:v>
                </c:pt>
                <c:pt idx="3460">
                  <c:v>1.1822441957988101</c:v>
                </c:pt>
                <c:pt idx="3461">
                  <c:v>0.83203744545688463</c:v>
                </c:pt>
                <c:pt idx="3462">
                  <c:v>1.1830713630033001</c:v>
                </c:pt>
                <c:pt idx="3463">
                  <c:v>2.1968649910960387</c:v>
                </c:pt>
                <c:pt idx="3464">
                  <c:v>1.04620075488488</c:v>
                </c:pt>
                <c:pt idx="3465">
                  <c:v>1.1025461241618044</c:v>
                </c:pt>
                <c:pt idx="3466">
                  <c:v>1.0687506493461201</c:v>
                </c:pt>
                <c:pt idx="3467">
                  <c:v>1.2864488196053201</c:v>
                </c:pt>
                <c:pt idx="3468">
                  <c:v>2.1664918691630302</c:v>
                </c:pt>
                <c:pt idx="3469">
                  <c:v>1.3715173502905</c:v>
                </c:pt>
                <c:pt idx="3470">
                  <c:v>2.1730581819239867</c:v>
                </c:pt>
                <c:pt idx="3471">
                  <c:v>2.1232919798488301</c:v>
                </c:pt>
                <c:pt idx="3472">
                  <c:v>2.36440320210906</c:v>
                </c:pt>
                <c:pt idx="3473">
                  <c:v>1.7764284186771198</c:v>
                </c:pt>
                <c:pt idx="3474">
                  <c:v>2.0167496749983367</c:v>
                </c:pt>
                <c:pt idx="3475">
                  <c:v>1.39284103711971</c:v>
                </c:pt>
                <c:pt idx="3476">
                  <c:v>1.5215930934759174</c:v>
                </c:pt>
                <c:pt idx="3477">
                  <c:v>1.997862931363714</c:v>
                </c:pt>
                <c:pt idx="3478">
                  <c:v>2.0873283037650401</c:v>
                </c:pt>
                <c:pt idx="3479">
                  <c:v>1.7602854065305125</c:v>
                </c:pt>
                <c:pt idx="3480">
                  <c:v>1.7345897886301098</c:v>
                </c:pt>
                <c:pt idx="3481">
                  <c:v>0.45084277664149408</c:v>
                </c:pt>
                <c:pt idx="3482">
                  <c:v>2.180821979316915</c:v>
                </c:pt>
                <c:pt idx="3483">
                  <c:v>1.9769008866731601</c:v>
                </c:pt>
                <c:pt idx="3484">
                  <c:v>1.1841293216890301</c:v>
                </c:pt>
                <c:pt idx="3485">
                  <c:v>2.3578610324734477</c:v>
                </c:pt>
                <c:pt idx="3486">
                  <c:v>1.4010825616074201</c:v>
                </c:pt>
                <c:pt idx="3487">
                  <c:v>2.4839737741794612</c:v>
                </c:pt>
                <c:pt idx="3488">
                  <c:v>1.6510032383521198</c:v>
                </c:pt>
                <c:pt idx="3489">
                  <c:v>2.5451322934007901</c:v>
                </c:pt>
                <c:pt idx="3490">
                  <c:v>1.4609697780761977</c:v>
                </c:pt>
                <c:pt idx="3491">
                  <c:v>1.4940829635113739</c:v>
                </c:pt>
                <c:pt idx="3492">
                  <c:v>1.4197512689307099</c:v>
                </c:pt>
                <c:pt idx="3493">
                  <c:v>1.3652209935176198</c:v>
                </c:pt>
                <c:pt idx="3494">
                  <c:v>1.7872496571231165</c:v>
                </c:pt>
                <c:pt idx="3495">
                  <c:v>1.7307411207480801</c:v>
                </c:pt>
                <c:pt idx="3496">
                  <c:v>2.28569639221476</c:v>
                </c:pt>
                <c:pt idx="3497">
                  <c:v>1.8540578983222125</c:v>
                </c:pt>
                <c:pt idx="3498">
                  <c:v>1.451290310158218</c:v>
                </c:pt>
                <c:pt idx="3499">
                  <c:v>1.73455728459439</c:v>
                </c:pt>
                <c:pt idx="3500">
                  <c:v>1.27289694970163</c:v>
                </c:pt>
                <c:pt idx="3501">
                  <c:v>2.1043313721806589</c:v>
                </c:pt>
                <c:pt idx="3502">
                  <c:v>2.07953705018382</c:v>
                </c:pt>
                <c:pt idx="3503">
                  <c:v>1.8065243738225698</c:v>
                </c:pt>
                <c:pt idx="3504">
                  <c:v>1.6593390685351799</c:v>
                </c:pt>
                <c:pt idx="3505">
                  <c:v>1.654888322230512</c:v>
                </c:pt>
                <c:pt idx="3506">
                  <c:v>1.63760987194364</c:v>
                </c:pt>
                <c:pt idx="3507">
                  <c:v>1.5251957137779777</c:v>
                </c:pt>
                <c:pt idx="3508">
                  <c:v>1.4454032917297577</c:v>
                </c:pt>
                <c:pt idx="3509">
                  <c:v>0.79326253443108297</c:v>
                </c:pt>
                <c:pt idx="3510">
                  <c:v>1.6384922100709898</c:v>
                </c:pt>
                <c:pt idx="3511">
                  <c:v>1.7292776289503</c:v>
                </c:pt>
                <c:pt idx="3512">
                  <c:v>1.3773065673964799</c:v>
                </c:pt>
                <c:pt idx="3513">
                  <c:v>1.6507708290336027</c:v>
                </c:pt>
                <c:pt idx="3514">
                  <c:v>1.8426229582007001</c:v>
                </c:pt>
                <c:pt idx="3515">
                  <c:v>1.1603733715825022</c:v>
                </c:pt>
                <c:pt idx="3516">
                  <c:v>1.7687243330949471</c:v>
                </c:pt>
                <c:pt idx="3517">
                  <c:v>2.2341521836409397</c:v>
                </c:pt>
                <c:pt idx="3518">
                  <c:v>1.7002472615118025</c:v>
                </c:pt>
                <c:pt idx="3519">
                  <c:v>1.7811359296838922</c:v>
                </c:pt>
                <c:pt idx="3520">
                  <c:v>1.51500627669571</c:v>
                </c:pt>
                <c:pt idx="3521">
                  <c:v>1.425024745660916</c:v>
                </c:pt>
                <c:pt idx="3522">
                  <c:v>3.0114628972018247</c:v>
                </c:pt>
                <c:pt idx="3523">
                  <c:v>2.6881809042002902</c:v>
                </c:pt>
                <c:pt idx="3524">
                  <c:v>1.7664634660851599</c:v>
                </c:pt>
                <c:pt idx="3525">
                  <c:v>1.71251355657305</c:v>
                </c:pt>
                <c:pt idx="3526">
                  <c:v>1.8961241519988501</c:v>
                </c:pt>
                <c:pt idx="3527">
                  <c:v>1.6345084698359322</c:v>
                </c:pt>
                <c:pt idx="3528">
                  <c:v>1.7784473794518825</c:v>
                </c:pt>
                <c:pt idx="3529">
                  <c:v>1.5733970484283399</c:v>
                </c:pt>
                <c:pt idx="3530">
                  <c:v>1.7203791325571898</c:v>
                </c:pt>
                <c:pt idx="3531">
                  <c:v>1.8936936441003098</c:v>
                </c:pt>
                <c:pt idx="3532">
                  <c:v>0.54471541712195004</c:v>
                </c:pt>
                <c:pt idx="3533">
                  <c:v>1.3454044469927999</c:v>
                </c:pt>
                <c:pt idx="3534">
                  <c:v>1.6238685336252801</c:v>
                </c:pt>
                <c:pt idx="3535">
                  <c:v>1.12704025469113</c:v>
                </c:pt>
                <c:pt idx="3536">
                  <c:v>1.8812518579723798</c:v>
                </c:pt>
                <c:pt idx="3537">
                  <c:v>2.0390316915194702</c:v>
                </c:pt>
                <c:pt idx="3538">
                  <c:v>1.156444306271242</c:v>
                </c:pt>
                <c:pt idx="3539">
                  <c:v>1.5988129611393722</c:v>
                </c:pt>
                <c:pt idx="3540">
                  <c:v>2.3087045108768902</c:v>
                </c:pt>
                <c:pt idx="3541">
                  <c:v>1.8404712227394879</c:v>
                </c:pt>
                <c:pt idx="3542">
                  <c:v>1.77633809898633</c:v>
                </c:pt>
                <c:pt idx="3543">
                  <c:v>1.4372584201655001</c:v>
                </c:pt>
                <c:pt idx="3544">
                  <c:v>1.4732275525124374</c:v>
                </c:pt>
                <c:pt idx="3545">
                  <c:v>0.87396847270670464</c:v>
                </c:pt>
                <c:pt idx="3546">
                  <c:v>0.652767579331479</c:v>
                </c:pt>
                <c:pt idx="3547">
                  <c:v>1.6363086544323</c:v>
                </c:pt>
                <c:pt idx="3548">
                  <c:v>1.5815591762196399</c:v>
                </c:pt>
                <c:pt idx="3549">
                  <c:v>1.3111279000918201</c:v>
                </c:pt>
                <c:pt idx="3550">
                  <c:v>1.4169812672144955</c:v>
                </c:pt>
                <c:pt idx="3551">
                  <c:v>1.76757842279804</c:v>
                </c:pt>
                <c:pt idx="3552">
                  <c:v>1.7531625966550599</c:v>
                </c:pt>
                <c:pt idx="3553">
                  <c:v>2.3232771051738577</c:v>
                </c:pt>
                <c:pt idx="3554">
                  <c:v>1.6833909072656799</c:v>
                </c:pt>
                <c:pt idx="3555">
                  <c:v>2.4829365504683212</c:v>
                </c:pt>
                <c:pt idx="3556">
                  <c:v>2.7164276030065198</c:v>
                </c:pt>
                <c:pt idx="3557">
                  <c:v>1.5194837260474199</c:v>
                </c:pt>
                <c:pt idx="3558">
                  <c:v>2.13262736439252</c:v>
                </c:pt>
                <c:pt idx="3559">
                  <c:v>1.95207177828707</c:v>
                </c:pt>
                <c:pt idx="3560">
                  <c:v>1.7986662604301198</c:v>
                </c:pt>
                <c:pt idx="3561">
                  <c:v>1.6043214071710199</c:v>
                </c:pt>
                <c:pt idx="3562">
                  <c:v>1.6450902525819679</c:v>
                </c:pt>
                <c:pt idx="3563">
                  <c:v>1.59873655937864</c:v>
                </c:pt>
                <c:pt idx="3564">
                  <c:v>1.6618493980208098</c:v>
                </c:pt>
                <c:pt idx="3565">
                  <c:v>1.5506136139846698</c:v>
                </c:pt>
                <c:pt idx="3566">
                  <c:v>2.1284203869437599</c:v>
                </c:pt>
                <c:pt idx="3567">
                  <c:v>1.98848123712031</c:v>
                </c:pt>
                <c:pt idx="3568">
                  <c:v>1.4370439138747499</c:v>
                </c:pt>
                <c:pt idx="3569">
                  <c:v>0.64450763745120265</c:v>
                </c:pt>
                <c:pt idx="3570">
                  <c:v>1.164181039773784</c:v>
                </c:pt>
                <c:pt idx="3571">
                  <c:v>1.80364031414877</c:v>
                </c:pt>
                <c:pt idx="3572">
                  <c:v>2.0561569958454462</c:v>
                </c:pt>
                <c:pt idx="3573">
                  <c:v>1.8934337036859199</c:v>
                </c:pt>
                <c:pt idx="3574">
                  <c:v>3.2477042486623744</c:v>
                </c:pt>
                <c:pt idx="3575">
                  <c:v>2.4541591506359999</c:v>
                </c:pt>
                <c:pt idx="3576">
                  <c:v>2.2047529730830377</c:v>
                </c:pt>
                <c:pt idx="3577">
                  <c:v>1.4956343448285099</c:v>
                </c:pt>
                <c:pt idx="3578">
                  <c:v>1.76992518389878</c:v>
                </c:pt>
                <c:pt idx="3579">
                  <c:v>0.78806071522377263</c:v>
                </c:pt>
                <c:pt idx="3580">
                  <c:v>2.5692871908877901</c:v>
                </c:pt>
                <c:pt idx="3581">
                  <c:v>1.759904336994258</c:v>
                </c:pt>
                <c:pt idx="3582">
                  <c:v>1.8340619533201399</c:v>
                </c:pt>
                <c:pt idx="3583">
                  <c:v>1.8510229062399199</c:v>
                </c:pt>
                <c:pt idx="3584">
                  <c:v>2.4182486678210862</c:v>
                </c:pt>
                <c:pt idx="3585">
                  <c:v>1.28823216558909</c:v>
                </c:pt>
                <c:pt idx="3586">
                  <c:v>1.3633647401616298</c:v>
                </c:pt>
                <c:pt idx="3587">
                  <c:v>0.69880535437871438</c:v>
                </c:pt>
                <c:pt idx="3588">
                  <c:v>1.5870731158631699</c:v>
                </c:pt>
                <c:pt idx="3589">
                  <c:v>1.2791824043391</c:v>
                </c:pt>
                <c:pt idx="3590">
                  <c:v>1.3374458842381201</c:v>
                </c:pt>
                <c:pt idx="3591">
                  <c:v>1.6149207523259976</c:v>
                </c:pt>
                <c:pt idx="3592">
                  <c:v>1.3118918254441772</c:v>
                </c:pt>
                <c:pt idx="3593">
                  <c:v>1.94571690546066</c:v>
                </c:pt>
                <c:pt idx="3594">
                  <c:v>1.6140193420859399</c:v>
                </c:pt>
                <c:pt idx="3595">
                  <c:v>1.1818238017902201</c:v>
                </c:pt>
                <c:pt idx="3596">
                  <c:v>1.6237782152460498</c:v>
                </c:pt>
                <c:pt idx="3597">
                  <c:v>2.101913677612044</c:v>
                </c:pt>
                <c:pt idx="3598">
                  <c:v>1.1534859195071101</c:v>
                </c:pt>
                <c:pt idx="3599">
                  <c:v>1.1709597299021401</c:v>
                </c:pt>
                <c:pt idx="3600">
                  <c:v>2.2505654087468399</c:v>
                </c:pt>
                <c:pt idx="3601">
                  <c:v>1.6959230925296565</c:v>
                </c:pt>
                <c:pt idx="3602">
                  <c:v>2.5529189826732623</c:v>
                </c:pt>
                <c:pt idx="3603">
                  <c:v>1.8290207436508399</c:v>
                </c:pt>
                <c:pt idx="3604">
                  <c:v>1.36123446484795</c:v>
                </c:pt>
                <c:pt idx="3605">
                  <c:v>0.61938408807483802</c:v>
                </c:pt>
                <c:pt idx="3606">
                  <c:v>0.94844848857932462</c:v>
                </c:pt>
                <c:pt idx="3607">
                  <c:v>2.2629754289355501</c:v>
                </c:pt>
                <c:pt idx="3608">
                  <c:v>1.5579818149037301</c:v>
                </c:pt>
                <c:pt idx="3609">
                  <c:v>1.2257794512988798</c:v>
                </c:pt>
                <c:pt idx="3610">
                  <c:v>1.7052714544083798</c:v>
                </c:pt>
                <c:pt idx="3611">
                  <c:v>1.4987445107041977</c:v>
                </c:pt>
                <c:pt idx="3612">
                  <c:v>1.8074941860845379</c:v>
                </c:pt>
                <c:pt idx="3613">
                  <c:v>1.4945197628271099</c:v>
                </c:pt>
                <c:pt idx="3614">
                  <c:v>1.7034081892797099</c:v>
                </c:pt>
                <c:pt idx="3615">
                  <c:v>2.3160192896807623</c:v>
                </c:pt>
                <c:pt idx="3616">
                  <c:v>0.60967998374370813</c:v>
                </c:pt>
                <c:pt idx="3617">
                  <c:v>1.36990653548778</c:v>
                </c:pt>
                <c:pt idx="3618">
                  <c:v>1.3864723227800519</c:v>
                </c:pt>
                <c:pt idx="3619">
                  <c:v>1.8698145995682001</c:v>
                </c:pt>
                <c:pt idx="3620">
                  <c:v>1.7783969574266798</c:v>
                </c:pt>
                <c:pt idx="3621">
                  <c:v>0.91333231024096651</c:v>
                </c:pt>
                <c:pt idx="3622">
                  <c:v>1.405174048703608</c:v>
                </c:pt>
                <c:pt idx="3623">
                  <c:v>2.0142226037450977</c:v>
                </c:pt>
                <c:pt idx="3624">
                  <c:v>1.19947937916897</c:v>
                </c:pt>
              </c:numCache>
            </c:numRef>
          </c:yVal>
        </c:ser>
        <c:axId val="73335936"/>
        <c:axId val="73337856"/>
      </c:scatterChart>
      <c:valAx>
        <c:axId val="733359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 (Yrs)</a:t>
                </a:r>
              </a:p>
            </c:rich>
          </c:tx>
          <c:layout/>
        </c:title>
        <c:numFmt formatCode="General" sourceLinked="1"/>
        <c:tickLblPos val="nextTo"/>
        <c:spPr>
          <a:ln w="25400">
            <a:solidFill>
              <a:prstClr val="black"/>
            </a:solidFill>
          </a:ln>
        </c:spPr>
        <c:crossAx val="73337856"/>
        <c:crosses val="autoZero"/>
        <c:crossBetween val="midCat"/>
      </c:valAx>
      <c:valAx>
        <c:axId val="7333785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Vascular Reactivity Index</a:t>
                </a:r>
              </a:p>
            </c:rich>
          </c:tx>
          <c:layout/>
        </c:title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crossAx val="73335936"/>
        <c:crosses val="autoZero"/>
        <c:crossBetween val="midCat"/>
      </c:valAx>
    </c:plotArea>
    <c:plotVisOnly val="1"/>
    <c:dispBlanksAs val="gap"/>
  </c:chart>
  <c:spPr>
    <a:solidFill>
      <a:schemeClr val="bg1"/>
    </a:solidFill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9.7814726284214504E-2"/>
          <c:y val="6.1341844697711055E-2"/>
          <c:w val="0.86985060461192365"/>
          <c:h val="0.81897179268254194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tx1">
                <a:lumMod val="95000"/>
                <a:lumOff val="5000"/>
              </a:schemeClr>
            </a:solidFill>
            <a:ln w="25400">
              <a:solidFill>
                <a:prstClr val="black"/>
              </a:solidFill>
            </a:ln>
          </c:spPr>
          <c:cat>
            <c:strRef>
              <c:f>Age!$A$11:$A$13</c:f>
              <c:strCache>
                <c:ptCount val="3"/>
                <c:pt idx="0">
                  <c:v>&lt; 50</c:v>
                </c:pt>
                <c:pt idx="1">
                  <c:v>50 to &lt; 70</c:v>
                </c:pt>
                <c:pt idx="2">
                  <c:v>&gt; = 70</c:v>
                </c:pt>
              </c:strCache>
            </c:strRef>
          </c:cat>
          <c:val>
            <c:numRef>
              <c:f>Age!$D$11:$D$13</c:f>
              <c:numCache>
                <c:formatCode>General</c:formatCode>
                <c:ptCount val="3"/>
                <c:pt idx="0">
                  <c:v>6.1310782241014813E-2</c:v>
                </c:pt>
                <c:pt idx="1">
                  <c:v>9.7852028639618227E-2</c:v>
                </c:pt>
                <c:pt idx="2">
                  <c:v>0.18157181571815717</c:v>
                </c:pt>
              </c:numCache>
            </c:numRef>
          </c:val>
        </c:ser>
        <c:axId val="73372416"/>
        <c:axId val="73374336"/>
      </c:barChart>
      <c:catAx>
        <c:axId val="733724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Age (Yrs)</a:t>
                </a:r>
                <a:endParaRPr lang="en-US" sz="1600" dirty="0"/>
              </a:p>
            </c:rich>
          </c:tx>
          <c:layout/>
        </c:title>
        <c:numFmt formatCode="General" sourceLinked="0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400" b="1" baseline="0"/>
            </a:pPr>
            <a:endParaRPr lang="en-US"/>
          </a:p>
        </c:txPr>
        <c:crossAx val="73374336"/>
        <c:crosses val="autoZero"/>
        <c:auto val="1"/>
        <c:lblAlgn val="ctr"/>
        <c:lblOffset val="100"/>
      </c:catAx>
      <c:valAx>
        <c:axId val="7337433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% </a:t>
                </a:r>
                <a:r>
                  <a:rPr lang="en-US" sz="1600" dirty="0" smtClean="0"/>
                  <a:t>of tests with</a:t>
                </a:r>
                <a:r>
                  <a:rPr lang="en-US" sz="1600" baseline="0" dirty="0" smtClean="0"/>
                  <a:t> </a:t>
                </a:r>
                <a:r>
                  <a:rPr lang="en-US" sz="1600" dirty="0" smtClean="0"/>
                  <a:t>VRI </a:t>
                </a:r>
                <a:r>
                  <a:rPr lang="en-US" sz="1600" dirty="0"/>
                  <a:t>&lt; 1</a:t>
                </a:r>
              </a:p>
            </c:rich>
          </c:tx>
          <c:layout/>
        </c:title>
        <c:numFmt formatCode="0%" sourceLinked="0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73372416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400"/>
            </a:pPr>
            <a:r>
              <a:rPr lang="en-US" sz="2400" b="1" i="0" baseline="0" dirty="0" smtClean="0"/>
              <a:t>Distribution of VRI scores for participants aged ≥ 70</a:t>
            </a:r>
            <a:endParaRPr lang="en-US" sz="2400" b="1" i="0" baseline="0" dirty="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0090144050650222"/>
          <c:y val="8.5868769006823026E-2"/>
          <c:w val="0.87953988423775709"/>
          <c:h val="0.77780126456905396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tx1"/>
            </a:solidFill>
          </c:spPr>
          <c:dPt>
            <c:idx val="0"/>
            <c:spPr>
              <a:solidFill>
                <a:schemeClr val="tx1"/>
              </a:solidFill>
              <a:ln w="25400">
                <a:solidFill>
                  <a:prstClr val="black">
                    <a:shade val="95000"/>
                    <a:satMod val="105000"/>
                  </a:prstClr>
                </a:solidFill>
              </a:ln>
            </c:spPr>
          </c:dPt>
          <c:dPt>
            <c:idx val="1"/>
            <c:spPr>
              <a:solidFill>
                <a:schemeClr val="tx1"/>
              </a:solidFill>
              <a:ln w="25400">
                <a:solidFill>
                  <a:prstClr val="black">
                    <a:shade val="95000"/>
                    <a:satMod val="105000"/>
                  </a:prstClr>
                </a:solidFill>
              </a:ln>
            </c:spPr>
          </c:dPt>
          <c:dPt>
            <c:idx val="2"/>
            <c:spPr>
              <a:solidFill>
                <a:schemeClr val="tx1"/>
              </a:solidFill>
              <a:ln w="25400">
                <a:solidFill>
                  <a:prstClr val="black">
                    <a:shade val="95000"/>
                    <a:satMod val="105000"/>
                  </a:prstClr>
                </a:solidFill>
              </a:ln>
            </c:spPr>
          </c:dPt>
          <c:cat>
            <c:strRef>
              <c:f>Age!$A$34:$A$36</c:f>
              <c:strCache>
                <c:ptCount val="3"/>
                <c:pt idx="0">
                  <c:v>0 to &lt; 1
Poor</c:v>
                </c:pt>
                <c:pt idx="1">
                  <c:v>1 to &lt; 2
Intermediate</c:v>
                </c:pt>
                <c:pt idx="2">
                  <c:v>≥ 2
Good</c:v>
                </c:pt>
              </c:strCache>
            </c:strRef>
          </c:cat>
          <c:val>
            <c:numRef>
              <c:f>Age!$C$34:$C$36</c:f>
              <c:numCache>
                <c:formatCode>General</c:formatCode>
                <c:ptCount val="3"/>
                <c:pt idx="0">
                  <c:v>0.18573667711598746</c:v>
                </c:pt>
                <c:pt idx="1">
                  <c:v>0.69200626959247669</c:v>
                </c:pt>
                <c:pt idx="2">
                  <c:v>0.12225705329153606</c:v>
                </c:pt>
              </c:numCache>
            </c:numRef>
          </c:val>
        </c:ser>
        <c:axId val="73541888"/>
        <c:axId val="73548160"/>
      </c:barChart>
      <c:catAx>
        <c:axId val="735418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Vascular Reactivity Index</a:t>
                </a:r>
                <a:endParaRPr lang="en-US" sz="1600" dirty="0"/>
              </a:p>
            </c:rich>
          </c:tx>
          <c:layout/>
        </c:title>
        <c:numFmt formatCode="General" sourceLinked="0"/>
        <c:tickLblPos val="nextTo"/>
        <c:spPr>
          <a:ln w="25400">
            <a:solidFill>
              <a:prstClr val="black">
                <a:shade val="95000"/>
                <a:satMod val="105000"/>
              </a:prstClr>
            </a:solidFill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73548160"/>
        <c:crosses val="autoZero"/>
        <c:auto val="1"/>
        <c:lblAlgn val="ctr"/>
        <c:lblOffset val="100"/>
      </c:catAx>
      <c:valAx>
        <c:axId val="7354816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% of tests</a:t>
                </a:r>
                <a:endParaRPr lang="en-US" sz="1600" dirty="0"/>
              </a:p>
            </c:rich>
          </c:tx>
          <c:layout/>
        </c:title>
        <c:numFmt formatCode="0%" sourceLinked="0"/>
        <c:tickLblPos val="nextTo"/>
        <c:spPr>
          <a:noFill/>
          <a:ln w="25400">
            <a:solidFill>
              <a:prstClr val="black">
                <a:shade val="95000"/>
                <a:satMod val="105000"/>
              </a:prstClr>
            </a:solidFill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73541888"/>
        <c:crosses val="autoZero"/>
        <c:crossBetween val="between"/>
      </c:valAx>
    </c:plotArea>
    <c:plotVisOnly val="1"/>
    <c:dispBlanksAs val="gap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0.78776</cdr:x>
      <cdr:y>0.84665</cdr:y>
    </cdr:from>
    <cdr:to>
      <cdr:x>0.86735</cdr:x>
      <cdr:y>0.8959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6787816" y="5290179"/>
          <a:ext cx="685800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/>
            <a:t>≥ 2</a:t>
          </a:r>
          <a:endParaRPr lang="en-US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0.86704</cdr:x>
      <cdr:y>0.59744</cdr:y>
    </cdr:from>
    <cdr:to>
      <cdr:x>0.99434</cdr:x>
      <cdr:y>0.70224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99700" y="3733046"/>
          <a:ext cx="1086415" cy="654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r</a:t>
          </a:r>
          <a:r>
            <a:rPr lang="en-US" sz="1400" b="1" dirty="0" smtClean="0"/>
            <a:t> = - 0.21</a:t>
          </a:r>
        </a:p>
        <a:p xmlns:a="http://schemas.openxmlformats.org/drawingml/2006/main">
          <a:r>
            <a:rPr lang="en-US" sz="1400" b="1" dirty="0" smtClean="0"/>
            <a:t>P &lt; 0.0001</a:t>
          </a:r>
          <a:endParaRPr lang="en-US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12DA-CD0E-43D9-A6DE-B4604E1D01E9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8F385-9E2F-4852-8514-D0170B6DFA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476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8F385-9E2F-4852-8514-D0170B6DFA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0673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8F385-9E2F-4852-8514-D0170B6DFA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509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6F89-C69F-4333-A0EC-01499CF3A545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3B79-0898-436A-916B-AEB37A271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6F89-C69F-4333-A0EC-01499CF3A545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3B79-0898-436A-916B-AEB37A271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6F89-C69F-4333-A0EC-01499CF3A545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3B79-0898-436A-916B-AEB37A271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6F89-C69F-4333-A0EC-01499CF3A545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3B79-0898-436A-916B-AEB37A271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6F89-C69F-4333-A0EC-01499CF3A545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3B79-0898-436A-916B-AEB37A271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6F89-C69F-4333-A0EC-01499CF3A545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3B79-0898-436A-916B-AEB37A271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6F89-C69F-4333-A0EC-01499CF3A545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3B79-0898-436A-916B-AEB37A271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6F89-C69F-4333-A0EC-01499CF3A545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3B79-0898-436A-916B-AEB37A271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6F89-C69F-4333-A0EC-01499CF3A545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3B79-0898-436A-916B-AEB37A271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6F89-C69F-4333-A0EC-01499CF3A545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3B79-0898-436A-916B-AEB37A271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6F89-C69F-4333-A0EC-01499CF3A545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3B79-0898-436A-916B-AEB37A271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16F89-C69F-4333-A0EC-01499CF3A545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03B79-0898-436A-916B-AEB37A271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562600"/>
            <a:ext cx="80010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</a:t>
            </a:r>
            <a:r>
              <a:rPr lang="en-US" b="1" dirty="0"/>
              <a:t>1:  Patient </a:t>
            </a:r>
            <a:r>
              <a:rPr lang="en-US" b="1" dirty="0" smtClean="0"/>
              <a:t>Setup and Sample VENDYS DTM Report</a:t>
            </a:r>
            <a:endParaRPr lang="en-US" dirty="0"/>
          </a:p>
          <a:p>
            <a:r>
              <a:rPr lang="en-US" sz="1100" dirty="0" smtClean="0"/>
              <a:t>(Above)  Illustration of patient setup, with temperature sensors affixed to both index fingers and blood pressure cuffs on both arms.</a:t>
            </a:r>
          </a:p>
          <a:p>
            <a:r>
              <a:rPr lang="en-US" sz="1100" dirty="0" smtClean="0"/>
              <a:t>(Below left)  A sample report screen displays a right finger temperature curve (red), a left finger temperature curve (blue), and a Zero Reactivity Curve (green).</a:t>
            </a:r>
          </a:p>
          <a:p>
            <a:r>
              <a:rPr lang="en-US" sz="1100" dirty="0" smtClean="0"/>
              <a:t>(Below right) The software-generated, vascular reactivity curve is shown.  The vascular reactivity index (VRI) is taken as the maximum value of this temperature curve during the reactive hyperemic period.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0895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66307"/>
            <a:ext cx="6400813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8314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772400" cy="1470025"/>
          </a:xfrm>
        </p:spPr>
        <p:txBody>
          <a:bodyPr/>
          <a:lstStyle/>
          <a:p>
            <a:r>
              <a:rPr lang="en-US" dirty="0" smtClean="0"/>
              <a:t>Burrowed from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288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Circulation Journal</a:t>
            </a:r>
          </a:p>
          <a:p>
            <a:r>
              <a:rPr lang="en-US" b="1" dirty="0" smtClean="0"/>
              <a:t>Official Journal of the Japanese Circulation Society</a:t>
            </a:r>
          </a:p>
          <a:p>
            <a:r>
              <a:rPr lang="en-US" b="1" dirty="0" smtClean="0"/>
              <a:t>http://www.j-circ.or.jp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3886200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Secondary Prevention Strategy of Cardiovascular Disease</a:t>
            </a:r>
          </a:p>
          <a:p>
            <a:pPr algn="ctr"/>
            <a:r>
              <a:rPr lang="en-US" b="1" dirty="0" smtClean="0"/>
              <a:t>Using Endothelial Function Testing</a:t>
            </a:r>
          </a:p>
          <a:p>
            <a:pPr algn="ctr"/>
            <a:r>
              <a:rPr lang="en-US" dirty="0" smtClean="0"/>
              <a:t>Yasushi Matsuzawa, MD, PhD; </a:t>
            </a:r>
            <a:r>
              <a:rPr lang="en-US" dirty="0" err="1" smtClean="0"/>
              <a:t>Raviteja</a:t>
            </a:r>
            <a:r>
              <a:rPr lang="en-US" dirty="0" smtClean="0"/>
              <a:t> R. </a:t>
            </a:r>
            <a:r>
              <a:rPr lang="en-US" dirty="0" err="1" smtClean="0"/>
              <a:t>Guddeti</a:t>
            </a:r>
            <a:r>
              <a:rPr lang="en-US" dirty="0" smtClean="0"/>
              <a:t>, MD; </a:t>
            </a:r>
            <a:r>
              <a:rPr lang="en-US" dirty="0" err="1" smtClean="0"/>
              <a:t>Taek-Geun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791240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151602"/>
            <a:ext cx="807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2A:   Distribution of Vascular Reactivity Index (VRI)</a:t>
            </a:r>
            <a:endParaRPr lang="en-US" sz="1400" b="1" dirty="0" smtClean="0"/>
          </a:p>
          <a:p>
            <a:r>
              <a:rPr lang="en-US" sz="1100" dirty="0" smtClean="0"/>
              <a:t>A histogram and cumulative percentage curve are shown.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76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2A</a:t>
            </a:r>
            <a:endParaRPr lang="en-US" sz="24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2912099590"/>
              </p:ext>
            </p:extLst>
          </p:nvPr>
        </p:nvGraphicFramePr>
        <p:xfrm>
          <a:off x="609600" y="503776"/>
          <a:ext cx="7543800" cy="5605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xmlns="" val="1185831525"/>
              </p:ext>
            </p:extLst>
          </p:nvPr>
        </p:nvGraphicFramePr>
        <p:xfrm>
          <a:off x="1143000" y="457200"/>
          <a:ext cx="7543800" cy="547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39000" y="1219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Women</a:t>
            </a:r>
          </a:p>
          <a:p>
            <a:endParaRPr lang="en-US" sz="400" b="1" dirty="0" smtClean="0"/>
          </a:p>
          <a:p>
            <a:r>
              <a:rPr lang="en-US" sz="1400" b="1" dirty="0"/>
              <a:t>M</a:t>
            </a:r>
            <a:r>
              <a:rPr lang="en-US" sz="1400" b="1" dirty="0" smtClean="0"/>
              <a:t>en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7103534" y="1295400"/>
            <a:ext cx="1524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03534" y="1566331"/>
            <a:ext cx="152400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60198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2B:   Distribution of Vascular Reactivity Index (VRI) by Gender</a:t>
            </a:r>
            <a:endParaRPr lang="en-US" sz="1400" b="1" dirty="0" smtClean="0"/>
          </a:p>
          <a:p>
            <a:r>
              <a:rPr lang="en-US" sz="1100" dirty="0" smtClean="0"/>
              <a:t>The percent of DTM tests falling into categories of poor, intermediate, and good vascular reactivity is shown for men (solid fill) and women (hatch fill). 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2B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10400" y="5105400"/>
            <a:ext cx="685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≥ 2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417817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2021910233"/>
              </p:ext>
            </p:extLst>
          </p:nvPr>
        </p:nvGraphicFramePr>
        <p:xfrm>
          <a:off x="609600" y="609600"/>
          <a:ext cx="7467600" cy="546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5943600"/>
            <a:ext cx="807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2C:   Vascular Reactivity Index (VRI) and Age</a:t>
            </a:r>
            <a:endParaRPr lang="en-US" sz="1400" b="1" dirty="0" smtClean="0"/>
          </a:p>
          <a:p>
            <a:r>
              <a:rPr lang="en-US" sz="1100" dirty="0"/>
              <a:t>A scatter plot, trend line, and Pearson’s r coefficient are shown. VRI </a:t>
            </a:r>
            <a:r>
              <a:rPr lang="en-US" sz="1100" dirty="0" smtClean="0"/>
              <a:t>was mildly and inversely correlated with age.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76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53789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6019799"/>
            <a:ext cx="8077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2D:   Prevalence of Poor VRI in Different Age Groups</a:t>
            </a:r>
            <a:endParaRPr lang="en-US" sz="1400" b="1" dirty="0" smtClean="0"/>
          </a:p>
          <a:p>
            <a:r>
              <a:rPr lang="en-US" sz="1100" dirty="0" smtClean="0"/>
              <a:t>The </a:t>
            </a:r>
            <a:r>
              <a:rPr lang="en-US" sz="1100" dirty="0"/>
              <a:t>frequency of having a poor VRI score (VRI &lt;1.0) is shown for the three age categories of age &lt; </a:t>
            </a:r>
            <a:r>
              <a:rPr lang="en-US" sz="1100" dirty="0" smtClean="0"/>
              <a:t>50y, </a:t>
            </a:r>
            <a:r>
              <a:rPr lang="en-US" sz="1100" dirty="0"/>
              <a:t>age </a:t>
            </a:r>
            <a:r>
              <a:rPr lang="en-US" sz="1100" dirty="0" smtClean="0"/>
              <a:t>50-70y, </a:t>
            </a:r>
            <a:r>
              <a:rPr lang="en-US" sz="1100" dirty="0"/>
              <a:t>and age &gt;=</a:t>
            </a:r>
            <a:r>
              <a:rPr lang="en-US" sz="1100" dirty="0" smtClean="0"/>
              <a:t>70y. 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705853" y="76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4A</a:t>
            </a:r>
            <a:endParaRPr lang="en-US" sz="24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854961736"/>
              </p:ext>
            </p:extLst>
          </p:nvPr>
        </p:nvGraphicFramePr>
        <p:xfrm>
          <a:off x="990600" y="485774"/>
          <a:ext cx="7467600" cy="553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81800" y="5423263"/>
            <a:ext cx="685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≥ 70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1467377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887625993"/>
              </p:ext>
            </p:extLst>
          </p:nvPr>
        </p:nvGraphicFramePr>
        <p:xfrm>
          <a:off x="304800" y="152400"/>
          <a:ext cx="8297436" cy="5987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6248400"/>
            <a:ext cx="807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2E:   Distribution of Vascular Reactivity Index (VRI) in Oldest Age Group</a:t>
            </a:r>
            <a:endParaRPr lang="en-US" sz="1400" b="1" dirty="0" smtClean="0"/>
          </a:p>
          <a:p>
            <a:r>
              <a:rPr lang="en-US" sz="1100" dirty="0"/>
              <a:t>The </a:t>
            </a:r>
            <a:r>
              <a:rPr lang="en-US" sz="1100" dirty="0" smtClean="0"/>
              <a:t>percent </a:t>
            </a:r>
            <a:r>
              <a:rPr lang="en-US" sz="1100" dirty="0"/>
              <a:t>of tests falling into categories of poor, intermediate, and good vascular reactivity </a:t>
            </a:r>
            <a:r>
              <a:rPr lang="en-US" sz="1100" dirty="0" smtClean="0"/>
              <a:t>is shown</a:t>
            </a:r>
            <a:r>
              <a:rPr lang="en-US" sz="1100" dirty="0"/>
              <a:t> </a:t>
            </a:r>
            <a:r>
              <a:rPr lang="en-US" sz="1100" dirty="0" smtClean="0"/>
              <a:t>for patients age &gt;= 70 years. </a:t>
            </a:r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-401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4B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598878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38400" y="769168"/>
            <a:ext cx="419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/>
              <a:t>Table 1:  </a:t>
            </a:r>
            <a:r>
              <a:rPr lang="en-US" sz="1400" b="1" dirty="0" smtClean="0"/>
              <a:t>Selected Patient </a:t>
            </a:r>
            <a:r>
              <a:rPr lang="en-US" sz="1400" b="1" dirty="0"/>
              <a:t>and Test Characteristics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638800"/>
            <a:ext cx="8001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Table 1:  </a:t>
            </a:r>
            <a:r>
              <a:rPr lang="en-US" b="1" dirty="0" smtClean="0"/>
              <a:t>Selected Patient </a:t>
            </a:r>
            <a:r>
              <a:rPr lang="en-US" b="1" dirty="0"/>
              <a:t>and Test Characteristics</a:t>
            </a:r>
            <a:endParaRPr lang="en-US" dirty="0"/>
          </a:p>
          <a:p>
            <a:pPr algn="just"/>
            <a:r>
              <a:rPr lang="en-US" sz="1100" dirty="0"/>
              <a:t>Finger t300 = finger temperature at the onset of cuff occlusion (time300s); VRI = vascular reactivity index; NVRI = neurovascular reactivity index; Cold Finger = a flagged condition in which right finger t300 is equal to or less than 27°C; Sympathetic Response = a flagged condition in which left finger temperature continuously declines after right arm cuff occlusion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7251132"/>
              </p:ext>
            </p:extLst>
          </p:nvPr>
        </p:nvGraphicFramePr>
        <p:xfrm>
          <a:off x="1676400" y="1524000"/>
          <a:ext cx="5791200" cy="31013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47800"/>
                <a:gridCol w="1447800"/>
                <a:gridCol w="1447800"/>
                <a:gridCol w="1447800"/>
              </a:tblGrid>
              <a:tr h="3327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Variable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</a:rPr>
                        <a:t>Mean ± SD or %(n)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</a:rPr>
                        <a:t>Variable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Mean ± SD or %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Age (y)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65.5 ± 13.7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Cold Finger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5.8% (n=353)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Male / Female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54% / 46%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Sympathetic Response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4.8% (n=294)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Systolic blood pressure (mmHg)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138 ± 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VRI score, overall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1.53 ± 0.53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Diastolic blood pressure (mmHg)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77 ± 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VRI score, women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1.56 ± 0.58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327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Heart rate (bpm)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70 ± 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VRI score, men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1.50 ± 0.49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327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Right finger t300 (°C)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32.1 ± 2.7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327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Left finger t300 (°C)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31.9 ± 2.8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327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Ambient temperature (°C)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24.3 ± 1.9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4978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43860" y="245477"/>
            <a:ext cx="58230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Table </a:t>
            </a:r>
            <a:r>
              <a:rPr lang="en-US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2: </a:t>
            </a:r>
            <a:r>
              <a:rPr lang="en-US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Multiple Linear Regression – Models for </a:t>
            </a:r>
            <a:r>
              <a:rPr lang="en-US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VRI, </a:t>
            </a:r>
            <a:r>
              <a:rPr lang="en-US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SBP, and DBP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7867114"/>
              </p:ext>
            </p:extLst>
          </p:nvPr>
        </p:nvGraphicFramePr>
        <p:xfrm>
          <a:off x="1447800" y="685800"/>
          <a:ext cx="5943600" cy="1117092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981200"/>
                <a:gridCol w="1981200"/>
                <a:gridCol w="19812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VRI (Dependent)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R Square = 0.06, SE = 0.52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β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p-value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Intercept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1.885539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&lt; 0.001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-0.00826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&lt; 0.001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DBP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0.003341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0.002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Male sex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-0.09741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&lt; 0.001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3375327"/>
              </p:ext>
            </p:extLst>
          </p:nvPr>
        </p:nvGraphicFramePr>
        <p:xfrm>
          <a:off x="1447800" y="2057400"/>
          <a:ext cx="5943600" cy="2913634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981200"/>
                <a:gridCol w="1981200"/>
                <a:gridCol w="19812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SBP (Dependent)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R Square = 0.02, SE = 20.36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β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p-value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</a:tr>
              <a:tr h="18796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Intercept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119.3615425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&lt; 0.001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VRI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2.304075346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0.186886935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&lt; 0.001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HR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0.067271865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Male sex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-0.412960283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0.560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31115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</a:tr>
              <a:tr h="21653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DBP (Dependent)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effectLst/>
                        </a:rPr>
                        <a:t>R Square = 0.10, SE = 11.78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β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p-value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Intercept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70.26680855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&lt; 0.001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VRI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1.796063985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&lt; 0.001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-0.150770023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&lt; 0.001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HR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0.1759533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&lt; 0.001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Male sex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3.509046088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&lt; 0.001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5257800"/>
            <a:ext cx="5943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 are shown for four separate multiple linear regression models: VRI (vascular reactivity index), 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SBP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(systolic blood pressure) and DBP (diastolic blood pressure).  β = β coefficient; R Square = R2; SE = standard error. Units for variables were as follows: Age (y), HR (bpm), Sex (male = 1, female = 0), SBP and DBP (mm Hg).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17459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7730" y="230088"/>
            <a:ext cx="61285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Table </a:t>
            </a:r>
            <a:r>
              <a:rPr lang="en-US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3: </a:t>
            </a:r>
            <a:r>
              <a:rPr lang="en-US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Comparison between CVD Risk Assessment Methods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5562600"/>
            <a:ext cx="7924799" cy="1261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1600" b="1" dirty="0">
                <a:ea typeface="Calibri" pitchFamily="34" charset="0"/>
                <a:cs typeface="Times New Roman" pitchFamily="18" charset="0"/>
              </a:rPr>
              <a:t>Table 3: Comparison between CVD Risk Assessment </a:t>
            </a:r>
            <a:r>
              <a:rPr lang="en-US" sz="1600" b="1" dirty="0" smtClean="0">
                <a:ea typeface="Calibri" pitchFamily="34" charset="0"/>
                <a:cs typeface="Times New Roman" pitchFamily="18" charset="0"/>
              </a:rPr>
              <a:t>Methods</a:t>
            </a:r>
            <a:endParaRPr lang="en-US" sz="1600" dirty="0" smtClean="0">
              <a:cs typeface="Arial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Carotid IMT = carotid intima-media thickness; PWV = pulse wave velocity; AI = augmentation index; 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C1/C2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indices of large and small artery compliance (elasticity); FRS = Framingham Risk Score; SCORE = Systematic Coronary Risk Evaluation risk score system published by The European Society of Cardiology; QRISK2 = risk calculator developed by UK National Health Service; FMD = flow mediated dilatation; PAT = peripheral arterial tonometry; RHI = reactive hyperemia index; PPG = photoplethysmography for digital pulse waveform analysis; RI = reflection index; DTM = digital thermal monitoring; VRI = vascular reactivity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1895600"/>
              </p:ext>
            </p:extLst>
          </p:nvPr>
        </p:nvGraphicFramePr>
        <p:xfrm>
          <a:off x="820517" y="914400"/>
          <a:ext cx="7198164" cy="45269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28309"/>
                <a:gridCol w="866553"/>
                <a:gridCol w="739459"/>
                <a:gridCol w="670134"/>
                <a:gridCol w="820336"/>
                <a:gridCol w="924323"/>
                <a:gridCol w="1213173"/>
                <a:gridCol w="935877"/>
              </a:tblGrid>
              <a:tr h="613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1">
                          <a:effectLst/>
                        </a:rPr>
                        <a:t>Method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1">
                          <a:effectLst/>
                        </a:rPr>
                        <a:t>Type (Structural, Functional, Risk Factors)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1">
                          <a:effectLst/>
                        </a:rPr>
                        <a:t>Independent of Age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1">
                          <a:effectLst/>
                        </a:rPr>
                        <a:t>Predictive Value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1">
                          <a:effectLst/>
                        </a:rPr>
                        <a:t>Response to Therapy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1" dirty="0">
                          <a:effectLst/>
                        </a:rPr>
                        <a:t>Ease of Use and Applicability in Primary Care Setting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1">
                          <a:effectLst/>
                        </a:rPr>
                        <a:t>Intra- and Inter -Observer Reproducibility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1" dirty="0">
                          <a:effectLst/>
                        </a:rPr>
                        <a:t>Self-Monitoring by Patients at Home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</a:tr>
              <a:tr h="3587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</a:rPr>
                        <a:t>Coronary Artery Calcium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Structural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+++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+++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</a:tr>
              <a:tr h="3950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</a:rPr>
                        <a:t>Carotid IMT and Plaque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Structural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</a:tr>
              <a:tr h="3950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</a:rPr>
                        <a:t>Ankle Brachial Index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Structural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+++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</a:tr>
              <a:tr h="4974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</a:rPr>
                        <a:t>Arterial Stiffness (e.g., PWV, AI, C1/C2)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Structural/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Functional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</a:tr>
              <a:tr h="8233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</a:rPr>
                        <a:t>Risk Factor-Based Risk Calculators (</a:t>
                      </a:r>
                      <a:r>
                        <a:rPr lang="en-US" sz="1000" b="1" dirty="0" err="1">
                          <a:effectLst/>
                        </a:rPr>
                        <a:t>e.g.,FRS</a:t>
                      </a:r>
                      <a:r>
                        <a:rPr lang="en-US" sz="1000" b="1" dirty="0">
                          <a:effectLst/>
                        </a:rPr>
                        <a:t>, SCORE, QRISK2)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Risk Factors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+++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</a:tr>
              <a:tr h="374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</a:rPr>
                        <a:t>FMD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Functional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</a:tr>
              <a:tr h="3927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</a:rPr>
                        <a:t>PAT (RHI)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Functional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+++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</a:tr>
              <a:tr h="332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</a:rPr>
                        <a:t>PPG (RI)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Functional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+++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</a:tr>
              <a:tr h="3431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</a:rPr>
                        <a:t>DTM (VRI)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Functional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+++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++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+++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827" marR="73827" marT="8652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00539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4328</TotalTime>
  <Words>892</Words>
  <Application>Microsoft Office PowerPoint</Application>
  <PresentationFormat>On-screen Show (4:3)</PresentationFormat>
  <Paragraphs>225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Burrowed from</vt:lpstr>
      <vt:lpstr>Slide 11</vt:lpstr>
    </vt:vector>
  </TitlesOfParts>
  <Company>Fairway MedicalTechnologies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 Lin</dc:creator>
  <cp:lastModifiedBy>admin</cp:lastModifiedBy>
  <cp:revision>135</cp:revision>
  <dcterms:created xsi:type="dcterms:W3CDTF">2015-08-17T21:33:54Z</dcterms:created>
  <dcterms:modified xsi:type="dcterms:W3CDTF">2016-03-23T00:44:07Z</dcterms:modified>
</cp:coreProperties>
</file>